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2" r:id="rId3"/>
    <p:sldId id="273" r:id="rId4"/>
    <p:sldId id="276" r:id="rId5"/>
    <p:sldId id="277" r:id="rId6"/>
    <p:sldId id="278" r:id="rId7"/>
    <p:sldId id="281" r:id="rId8"/>
    <p:sldId id="282"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83" r:id="rId24"/>
    <p:sldId id="279" r:id="rId25"/>
    <p:sldId id="284" r:id="rId26"/>
    <p:sldId id="271" r:id="rId27"/>
    <p:sldId id="280" r:id="rId28"/>
    <p:sldId id="27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78" d="100"/>
          <a:sy n="78" d="100"/>
        </p:scale>
        <p:origin x="77" y="3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CC138-C8D1-B98E-96A5-C97FF88B40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6FB431D-F799-09DF-AC93-9298859D59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95E2C46-DF60-52E8-394F-D0FA9CE06D89}"/>
              </a:ext>
            </a:extLst>
          </p:cNvPr>
          <p:cNvSpPr>
            <a:spLocks noGrp="1"/>
          </p:cNvSpPr>
          <p:nvPr>
            <p:ph type="dt" sz="half" idx="10"/>
          </p:nvPr>
        </p:nvSpPr>
        <p:spPr/>
        <p:txBody>
          <a:bodyPr/>
          <a:lstStyle/>
          <a:p>
            <a:fld id="{B50BB78C-2EFA-4F78-BD9B-BC43FA9F26D7}" type="datetimeFigureOut">
              <a:rPr lang="en-IN" smtClean="0"/>
              <a:t>23-08-2025</a:t>
            </a:fld>
            <a:endParaRPr lang="en-IN"/>
          </a:p>
        </p:txBody>
      </p:sp>
      <p:sp>
        <p:nvSpPr>
          <p:cNvPr id="5" name="Footer Placeholder 4">
            <a:extLst>
              <a:ext uri="{FF2B5EF4-FFF2-40B4-BE49-F238E27FC236}">
                <a16:creationId xmlns:a16="http://schemas.microsoft.com/office/drawing/2014/main" id="{9B321BF8-749F-7106-5080-F35BBD9DF9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32E457-83BE-9189-7CF1-CF078F5753A8}"/>
              </a:ext>
            </a:extLst>
          </p:cNvPr>
          <p:cNvSpPr>
            <a:spLocks noGrp="1"/>
          </p:cNvSpPr>
          <p:nvPr>
            <p:ph type="sldNum" sz="quarter" idx="12"/>
          </p:nvPr>
        </p:nvSpPr>
        <p:spPr/>
        <p:txBody>
          <a:bodyPr/>
          <a:lstStyle/>
          <a:p>
            <a:fld id="{3798E448-483F-4C15-922C-F041F9FCD175}" type="slidenum">
              <a:rPr lang="en-IN" smtClean="0"/>
              <a:t>‹#›</a:t>
            </a:fld>
            <a:endParaRPr lang="en-IN"/>
          </a:p>
        </p:txBody>
      </p:sp>
    </p:spTree>
    <p:extLst>
      <p:ext uri="{BB962C8B-B14F-4D97-AF65-F5344CB8AC3E}">
        <p14:creationId xmlns:p14="http://schemas.microsoft.com/office/powerpoint/2010/main" val="3191946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F2523-60A3-0718-ADD8-F398D47A752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24C5F3-6812-693B-02FE-78D2FB618A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C5EE13-7993-8D9A-5229-6B6CBD657095}"/>
              </a:ext>
            </a:extLst>
          </p:cNvPr>
          <p:cNvSpPr>
            <a:spLocks noGrp="1"/>
          </p:cNvSpPr>
          <p:nvPr>
            <p:ph type="dt" sz="half" idx="10"/>
          </p:nvPr>
        </p:nvSpPr>
        <p:spPr/>
        <p:txBody>
          <a:bodyPr/>
          <a:lstStyle/>
          <a:p>
            <a:fld id="{B50BB78C-2EFA-4F78-BD9B-BC43FA9F26D7}" type="datetimeFigureOut">
              <a:rPr lang="en-IN" smtClean="0"/>
              <a:t>23-08-2025</a:t>
            </a:fld>
            <a:endParaRPr lang="en-IN"/>
          </a:p>
        </p:txBody>
      </p:sp>
      <p:sp>
        <p:nvSpPr>
          <p:cNvPr id="5" name="Footer Placeholder 4">
            <a:extLst>
              <a:ext uri="{FF2B5EF4-FFF2-40B4-BE49-F238E27FC236}">
                <a16:creationId xmlns:a16="http://schemas.microsoft.com/office/drawing/2014/main" id="{9BAA16B5-E547-C7AF-4632-B20F5D26B1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35A579-4E13-81A7-9714-115C7BE35574}"/>
              </a:ext>
            </a:extLst>
          </p:cNvPr>
          <p:cNvSpPr>
            <a:spLocks noGrp="1"/>
          </p:cNvSpPr>
          <p:nvPr>
            <p:ph type="sldNum" sz="quarter" idx="12"/>
          </p:nvPr>
        </p:nvSpPr>
        <p:spPr/>
        <p:txBody>
          <a:bodyPr/>
          <a:lstStyle/>
          <a:p>
            <a:fld id="{3798E448-483F-4C15-922C-F041F9FCD175}" type="slidenum">
              <a:rPr lang="en-IN" smtClean="0"/>
              <a:t>‹#›</a:t>
            </a:fld>
            <a:endParaRPr lang="en-IN"/>
          </a:p>
        </p:txBody>
      </p:sp>
    </p:spTree>
    <p:extLst>
      <p:ext uri="{BB962C8B-B14F-4D97-AF65-F5344CB8AC3E}">
        <p14:creationId xmlns:p14="http://schemas.microsoft.com/office/powerpoint/2010/main" val="1671237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5FD8C3-7135-1B6B-B61F-03BB8D1A8F4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320F5E-6866-8FFA-52BA-CC7F7A0C91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D0965B-D0EF-4A02-2404-1140225FF90D}"/>
              </a:ext>
            </a:extLst>
          </p:cNvPr>
          <p:cNvSpPr>
            <a:spLocks noGrp="1"/>
          </p:cNvSpPr>
          <p:nvPr>
            <p:ph type="dt" sz="half" idx="10"/>
          </p:nvPr>
        </p:nvSpPr>
        <p:spPr/>
        <p:txBody>
          <a:bodyPr/>
          <a:lstStyle/>
          <a:p>
            <a:fld id="{B50BB78C-2EFA-4F78-BD9B-BC43FA9F26D7}" type="datetimeFigureOut">
              <a:rPr lang="en-IN" smtClean="0"/>
              <a:t>23-08-2025</a:t>
            </a:fld>
            <a:endParaRPr lang="en-IN"/>
          </a:p>
        </p:txBody>
      </p:sp>
      <p:sp>
        <p:nvSpPr>
          <p:cNvPr id="5" name="Footer Placeholder 4">
            <a:extLst>
              <a:ext uri="{FF2B5EF4-FFF2-40B4-BE49-F238E27FC236}">
                <a16:creationId xmlns:a16="http://schemas.microsoft.com/office/drawing/2014/main" id="{CC0A310F-5AFB-9607-6C39-1405B901E6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D1B9FD-CD90-DC4D-A2D4-E79EBA7E0E62}"/>
              </a:ext>
            </a:extLst>
          </p:cNvPr>
          <p:cNvSpPr>
            <a:spLocks noGrp="1"/>
          </p:cNvSpPr>
          <p:nvPr>
            <p:ph type="sldNum" sz="quarter" idx="12"/>
          </p:nvPr>
        </p:nvSpPr>
        <p:spPr/>
        <p:txBody>
          <a:bodyPr/>
          <a:lstStyle/>
          <a:p>
            <a:fld id="{3798E448-483F-4C15-922C-F041F9FCD175}" type="slidenum">
              <a:rPr lang="en-IN" smtClean="0"/>
              <a:t>‹#›</a:t>
            </a:fld>
            <a:endParaRPr lang="en-IN"/>
          </a:p>
        </p:txBody>
      </p:sp>
    </p:spTree>
    <p:extLst>
      <p:ext uri="{BB962C8B-B14F-4D97-AF65-F5344CB8AC3E}">
        <p14:creationId xmlns:p14="http://schemas.microsoft.com/office/powerpoint/2010/main" val="1713829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1FEBA-2D69-B551-D392-FF95F4FF2D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95C3624-FC5A-69FC-83EA-883439B585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A60576-5CF4-481A-BCBF-D317693B49FD}"/>
              </a:ext>
            </a:extLst>
          </p:cNvPr>
          <p:cNvSpPr>
            <a:spLocks noGrp="1"/>
          </p:cNvSpPr>
          <p:nvPr>
            <p:ph type="dt" sz="half" idx="10"/>
          </p:nvPr>
        </p:nvSpPr>
        <p:spPr/>
        <p:txBody>
          <a:bodyPr/>
          <a:lstStyle/>
          <a:p>
            <a:fld id="{B50BB78C-2EFA-4F78-BD9B-BC43FA9F26D7}" type="datetimeFigureOut">
              <a:rPr lang="en-IN" smtClean="0"/>
              <a:t>23-08-2025</a:t>
            </a:fld>
            <a:endParaRPr lang="en-IN"/>
          </a:p>
        </p:txBody>
      </p:sp>
      <p:sp>
        <p:nvSpPr>
          <p:cNvPr id="5" name="Footer Placeholder 4">
            <a:extLst>
              <a:ext uri="{FF2B5EF4-FFF2-40B4-BE49-F238E27FC236}">
                <a16:creationId xmlns:a16="http://schemas.microsoft.com/office/drawing/2014/main" id="{3E252502-5C99-B04E-85A0-FAC7A59B73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37A4D3-8B4A-7A7B-12E6-38BF37179B44}"/>
              </a:ext>
            </a:extLst>
          </p:cNvPr>
          <p:cNvSpPr>
            <a:spLocks noGrp="1"/>
          </p:cNvSpPr>
          <p:nvPr>
            <p:ph type="sldNum" sz="quarter" idx="12"/>
          </p:nvPr>
        </p:nvSpPr>
        <p:spPr/>
        <p:txBody>
          <a:bodyPr/>
          <a:lstStyle/>
          <a:p>
            <a:fld id="{3798E448-483F-4C15-922C-F041F9FCD175}" type="slidenum">
              <a:rPr lang="en-IN" smtClean="0"/>
              <a:t>‹#›</a:t>
            </a:fld>
            <a:endParaRPr lang="en-IN"/>
          </a:p>
        </p:txBody>
      </p:sp>
    </p:spTree>
    <p:extLst>
      <p:ext uri="{BB962C8B-B14F-4D97-AF65-F5344CB8AC3E}">
        <p14:creationId xmlns:p14="http://schemas.microsoft.com/office/powerpoint/2010/main" val="454658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5617D-E8A7-0147-BDBA-F958100773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135FD9F-E0AF-3C0D-7478-343A8E868A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99CDA5-2DA5-CC43-5AEB-DFE89BD4E81D}"/>
              </a:ext>
            </a:extLst>
          </p:cNvPr>
          <p:cNvSpPr>
            <a:spLocks noGrp="1"/>
          </p:cNvSpPr>
          <p:nvPr>
            <p:ph type="dt" sz="half" idx="10"/>
          </p:nvPr>
        </p:nvSpPr>
        <p:spPr/>
        <p:txBody>
          <a:bodyPr/>
          <a:lstStyle/>
          <a:p>
            <a:fld id="{B50BB78C-2EFA-4F78-BD9B-BC43FA9F26D7}" type="datetimeFigureOut">
              <a:rPr lang="en-IN" smtClean="0"/>
              <a:t>23-08-2025</a:t>
            </a:fld>
            <a:endParaRPr lang="en-IN"/>
          </a:p>
        </p:txBody>
      </p:sp>
      <p:sp>
        <p:nvSpPr>
          <p:cNvPr id="5" name="Footer Placeholder 4">
            <a:extLst>
              <a:ext uri="{FF2B5EF4-FFF2-40B4-BE49-F238E27FC236}">
                <a16:creationId xmlns:a16="http://schemas.microsoft.com/office/drawing/2014/main" id="{54FEB384-9287-7059-12D6-78D6DBD2A0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B9A57B-B917-9C83-CDF6-5ECCF86C7EB2}"/>
              </a:ext>
            </a:extLst>
          </p:cNvPr>
          <p:cNvSpPr>
            <a:spLocks noGrp="1"/>
          </p:cNvSpPr>
          <p:nvPr>
            <p:ph type="sldNum" sz="quarter" idx="12"/>
          </p:nvPr>
        </p:nvSpPr>
        <p:spPr/>
        <p:txBody>
          <a:bodyPr/>
          <a:lstStyle/>
          <a:p>
            <a:fld id="{3798E448-483F-4C15-922C-F041F9FCD175}" type="slidenum">
              <a:rPr lang="en-IN" smtClean="0"/>
              <a:t>‹#›</a:t>
            </a:fld>
            <a:endParaRPr lang="en-IN"/>
          </a:p>
        </p:txBody>
      </p:sp>
    </p:spTree>
    <p:extLst>
      <p:ext uri="{BB962C8B-B14F-4D97-AF65-F5344CB8AC3E}">
        <p14:creationId xmlns:p14="http://schemas.microsoft.com/office/powerpoint/2010/main" val="2729221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7E367-CB54-6F50-C8DE-EAC7DADC6B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55793BA-A451-C4C9-30C0-A41EBE4D6C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E243E09-A1A4-3A69-7E45-BBF14FB92F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D628EBF-55A7-9A1C-9479-F2E6056FABD4}"/>
              </a:ext>
            </a:extLst>
          </p:cNvPr>
          <p:cNvSpPr>
            <a:spLocks noGrp="1"/>
          </p:cNvSpPr>
          <p:nvPr>
            <p:ph type="dt" sz="half" idx="10"/>
          </p:nvPr>
        </p:nvSpPr>
        <p:spPr/>
        <p:txBody>
          <a:bodyPr/>
          <a:lstStyle/>
          <a:p>
            <a:fld id="{B50BB78C-2EFA-4F78-BD9B-BC43FA9F26D7}" type="datetimeFigureOut">
              <a:rPr lang="en-IN" smtClean="0"/>
              <a:t>23-08-2025</a:t>
            </a:fld>
            <a:endParaRPr lang="en-IN"/>
          </a:p>
        </p:txBody>
      </p:sp>
      <p:sp>
        <p:nvSpPr>
          <p:cNvPr id="6" name="Footer Placeholder 5">
            <a:extLst>
              <a:ext uri="{FF2B5EF4-FFF2-40B4-BE49-F238E27FC236}">
                <a16:creationId xmlns:a16="http://schemas.microsoft.com/office/drawing/2014/main" id="{CC5EDFFE-7461-E88A-3169-8AE82B307F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157DB9-ABB4-0A1E-FF4E-94C0E37C07A5}"/>
              </a:ext>
            </a:extLst>
          </p:cNvPr>
          <p:cNvSpPr>
            <a:spLocks noGrp="1"/>
          </p:cNvSpPr>
          <p:nvPr>
            <p:ph type="sldNum" sz="quarter" idx="12"/>
          </p:nvPr>
        </p:nvSpPr>
        <p:spPr/>
        <p:txBody>
          <a:bodyPr/>
          <a:lstStyle/>
          <a:p>
            <a:fld id="{3798E448-483F-4C15-922C-F041F9FCD175}" type="slidenum">
              <a:rPr lang="en-IN" smtClean="0"/>
              <a:t>‹#›</a:t>
            </a:fld>
            <a:endParaRPr lang="en-IN"/>
          </a:p>
        </p:txBody>
      </p:sp>
    </p:spTree>
    <p:extLst>
      <p:ext uri="{BB962C8B-B14F-4D97-AF65-F5344CB8AC3E}">
        <p14:creationId xmlns:p14="http://schemas.microsoft.com/office/powerpoint/2010/main" val="78033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C6D69-7020-E642-D1E3-D0FFE7F3F54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4AC695E-DDB9-C7A0-AECE-2DEAF39845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24448F-F254-8DC9-ECCF-2AB0E90184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A0269DC-4AAD-1F1D-A804-DE31BB0058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9AC05F-FA8F-1BB4-8317-FCDFF8F3CF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F8761BA-A3B4-C40F-F6DB-4058D373FFCD}"/>
              </a:ext>
            </a:extLst>
          </p:cNvPr>
          <p:cNvSpPr>
            <a:spLocks noGrp="1"/>
          </p:cNvSpPr>
          <p:nvPr>
            <p:ph type="dt" sz="half" idx="10"/>
          </p:nvPr>
        </p:nvSpPr>
        <p:spPr/>
        <p:txBody>
          <a:bodyPr/>
          <a:lstStyle/>
          <a:p>
            <a:fld id="{B50BB78C-2EFA-4F78-BD9B-BC43FA9F26D7}" type="datetimeFigureOut">
              <a:rPr lang="en-IN" smtClean="0"/>
              <a:t>23-08-2025</a:t>
            </a:fld>
            <a:endParaRPr lang="en-IN"/>
          </a:p>
        </p:txBody>
      </p:sp>
      <p:sp>
        <p:nvSpPr>
          <p:cNvPr id="8" name="Footer Placeholder 7">
            <a:extLst>
              <a:ext uri="{FF2B5EF4-FFF2-40B4-BE49-F238E27FC236}">
                <a16:creationId xmlns:a16="http://schemas.microsoft.com/office/drawing/2014/main" id="{C0BC74CB-57A4-615F-2F36-B005843704A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0F2B7D1-C279-003E-9D79-758794432BBF}"/>
              </a:ext>
            </a:extLst>
          </p:cNvPr>
          <p:cNvSpPr>
            <a:spLocks noGrp="1"/>
          </p:cNvSpPr>
          <p:nvPr>
            <p:ph type="sldNum" sz="quarter" idx="12"/>
          </p:nvPr>
        </p:nvSpPr>
        <p:spPr/>
        <p:txBody>
          <a:bodyPr/>
          <a:lstStyle/>
          <a:p>
            <a:fld id="{3798E448-483F-4C15-922C-F041F9FCD175}" type="slidenum">
              <a:rPr lang="en-IN" smtClean="0"/>
              <a:t>‹#›</a:t>
            </a:fld>
            <a:endParaRPr lang="en-IN"/>
          </a:p>
        </p:txBody>
      </p:sp>
    </p:spTree>
    <p:extLst>
      <p:ext uri="{BB962C8B-B14F-4D97-AF65-F5344CB8AC3E}">
        <p14:creationId xmlns:p14="http://schemas.microsoft.com/office/powerpoint/2010/main" val="4101644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6EE1-D584-F0A1-EE9C-374215FF90A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C661562-EFC8-EDC8-6FFF-2CD252BA9C74}"/>
              </a:ext>
            </a:extLst>
          </p:cNvPr>
          <p:cNvSpPr>
            <a:spLocks noGrp="1"/>
          </p:cNvSpPr>
          <p:nvPr>
            <p:ph type="dt" sz="half" idx="10"/>
          </p:nvPr>
        </p:nvSpPr>
        <p:spPr/>
        <p:txBody>
          <a:bodyPr/>
          <a:lstStyle/>
          <a:p>
            <a:fld id="{B50BB78C-2EFA-4F78-BD9B-BC43FA9F26D7}" type="datetimeFigureOut">
              <a:rPr lang="en-IN" smtClean="0"/>
              <a:t>23-08-2025</a:t>
            </a:fld>
            <a:endParaRPr lang="en-IN"/>
          </a:p>
        </p:txBody>
      </p:sp>
      <p:sp>
        <p:nvSpPr>
          <p:cNvPr id="4" name="Footer Placeholder 3">
            <a:extLst>
              <a:ext uri="{FF2B5EF4-FFF2-40B4-BE49-F238E27FC236}">
                <a16:creationId xmlns:a16="http://schemas.microsoft.com/office/drawing/2014/main" id="{0CCC62CC-88D8-CC70-6B56-E7B76A8582F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7855812-0AF7-57F8-C0BE-C9E0E9098552}"/>
              </a:ext>
            </a:extLst>
          </p:cNvPr>
          <p:cNvSpPr>
            <a:spLocks noGrp="1"/>
          </p:cNvSpPr>
          <p:nvPr>
            <p:ph type="sldNum" sz="quarter" idx="12"/>
          </p:nvPr>
        </p:nvSpPr>
        <p:spPr/>
        <p:txBody>
          <a:bodyPr/>
          <a:lstStyle/>
          <a:p>
            <a:fld id="{3798E448-483F-4C15-922C-F041F9FCD175}" type="slidenum">
              <a:rPr lang="en-IN" smtClean="0"/>
              <a:t>‹#›</a:t>
            </a:fld>
            <a:endParaRPr lang="en-IN"/>
          </a:p>
        </p:txBody>
      </p:sp>
    </p:spTree>
    <p:extLst>
      <p:ext uri="{BB962C8B-B14F-4D97-AF65-F5344CB8AC3E}">
        <p14:creationId xmlns:p14="http://schemas.microsoft.com/office/powerpoint/2010/main" val="2326016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B0057C-E508-A45A-2161-5E7024C5BC62}"/>
              </a:ext>
            </a:extLst>
          </p:cNvPr>
          <p:cNvSpPr>
            <a:spLocks noGrp="1"/>
          </p:cNvSpPr>
          <p:nvPr>
            <p:ph type="dt" sz="half" idx="10"/>
          </p:nvPr>
        </p:nvSpPr>
        <p:spPr/>
        <p:txBody>
          <a:bodyPr/>
          <a:lstStyle/>
          <a:p>
            <a:fld id="{B50BB78C-2EFA-4F78-BD9B-BC43FA9F26D7}" type="datetimeFigureOut">
              <a:rPr lang="en-IN" smtClean="0"/>
              <a:t>23-08-2025</a:t>
            </a:fld>
            <a:endParaRPr lang="en-IN"/>
          </a:p>
        </p:txBody>
      </p:sp>
      <p:sp>
        <p:nvSpPr>
          <p:cNvPr id="3" name="Footer Placeholder 2">
            <a:extLst>
              <a:ext uri="{FF2B5EF4-FFF2-40B4-BE49-F238E27FC236}">
                <a16:creationId xmlns:a16="http://schemas.microsoft.com/office/drawing/2014/main" id="{277DB27C-B409-D8CD-7835-273B59690E2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D7890F8-D7EB-C84B-F544-3F397A4850C7}"/>
              </a:ext>
            </a:extLst>
          </p:cNvPr>
          <p:cNvSpPr>
            <a:spLocks noGrp="1"/>
          </p:cNvSpPr>
          <p:nvPr>
            <p:ph type="sldNum" sz="quarter" idx="12"/>
          </p:nvPr>
        </p:nvSpPr>
        <p:spPr/>
        <p:txBody>
          <a:bodyPr/>
          <a:lstStyle/>
          <a:p>
            <a:fld id="{3798E448-483F-4C15-922C-F041F9FCD175}" type="slidenum">
              <a:rPr lang="en-IN" smtClean="0"/>
              <a:t>‹#›</a:t>
            </a:fld>
            <a:endParaRPr lang="en-IN"/>
          </a:p>
        </p:txBody>
      </p:sp>
    </p:spTree>
    <p:extLst>
      <p:ext uri="{BB962C8B-B14F-4D97-AF65-F5344CB8AC3E}">
        <p14:creationId xmlns:p14="http://schemas.microsoft.com/office/powerpoint/2010/main" val="1139242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D450-CBC0-A7C9-E13E-FF2370134C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2AB3C8A-6B48-706B-8B5A-24C81901EE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C6EC100-F163-B4FF-C47A-1F301B9140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79A27A-55C3-F537-16BE-E44584C60024}"/>
              </a:ext>
            </a:extLst>
          </p:cNvPr>
          <p:cNvSpPr>
            <a:spLocks noGrp="1"/>
          </p:cNvSpPr>
          <p:nvPr>
            <p:ph type="dt" sz="half" idx="10"/>
          </p:nvPr>
        </p:nvSpPr>
        <p:spPr/>
        <p:txBody>
          <a:bodyPr/>
          <a:lstStyle/>
          <a:p>
            <a:fld id="{B50BB78C-2EFA-4F78-BD9B-BC43FA9F26D7}" type="datetimeFigureOut">
              <a:rPr lang="en-IN" smtClean="0"/>
              <a:t>23-08-2025</a:t>
            </a:fld>
            <a:endParaRPr lang="en-IN"/>
          </a:p>
        </p:txBody>
      </p:sp>
      <p:sp>
        <p:nvSpPr>
          <p:cNvPr id="6" name="Footer Placeholder 5">
            <a:extLst>
              <a:ext uri="{FF2B5EF4-FFF2-40B4-BE49-F238E27FC236}">
                <a16:creationId xmlns:a16="http://schemas.microsoft.com/office/drawing/2014/main" id="{AFFC13D9-63E9-E86C-CA1A-DA040F2CF89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FF768A7-3B11-D27D-9DAF-6B7C4063A5BA}"/>
              </a:ext>
            </a:extLst>
          </p:cNvPr>
          <p:cNvSpPr>
            <a:spLocks noGrp="1"/>
          </p:cNvSpPr>
          <p:nvPr>
            <p:ph type="sldNum" sz="quarter" idx="12"/>
          </p:nvPr>
        </p:nvSpPr>
        <p:spPr/>
        <p:txBody>
          <a:bodyPr/>
          <a:lstStyle/>
          <a:p>
            <a:fld id="{3798E448-483F-4C15-922C-F041F9FCD175}" type="slidenum">
              <a:rPr lang="en-IN" smtClean="0"/>
              <a:t>‹#›</a:t>
            </a:fld>
            <a:endParaRPr lang="en-IN"/>
          </a:p>
        </p:txBody>
      </p:sp>
    </p:spTree>
    <p:extLst>
      <p:ext uri="{BB962C8B-B14F-4D97-AF65-F5344CB8AC3E}">
        <p14:creationId xmlns:p14="http://schemas.microsoft.com/office/powerpoint/2010/main" val="295636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ED1E8-14F5-3AE9-EC48-82ED04B142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819064A-D3F5-C3FF-6343-49B620863C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D25DE68-4B5A-D4D7-9603-897DD7277E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54E3AE-8015-8ABB-D94F-9E450B7A479B}"/>
              </a:ext>
            </a:extLst>
          </p:cNvPr>
          <p:cNvSpPr>
            <a:spLocks noGrp="1"/>
          </p:cNvSpPr>
          <p:nvPr>
            <p:ph type="dt" sz="half" idx="10"/>
          </p:nvPr>
        </p:nvSpPr>
        <p:spPr/>
        <p:txBody>
          <a:bodyPr/>
          <a:lstStyle/>
          <a:p>
            <a:fld id="{B50BB78C-2EFA-4F78-BD9B-BC43FA9F26D7}" type="datetimeFigureOut">
              <a:rPr lang="en-IN" smtClean="0"/>
              <a:t>23-08-2025</a:t>
            </a:fld>
            <a:endParaRPr lang="en-IN"/>
          </a:p>
        </p:txBody>
      </p:sp>
      <p:sp>
        <p:nvSpPr>
          <p:cNvPr id="6" name="Footer Placeholder 5">
            <a:extLst>
              <a:ext uri="{FF2B5EF4-FFF2-40B4-BE49-F238E27FC236}">
                <a16:creationId xmlns:a16="http://schemas.microsoft.com/office/drawing/2014/main" id="{DFA174AA-EBAE-B6FC-CE25-3AB0DB2322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E5E28D1-0C87-B64C-923E-4FA7B7EBE903}"/>
              </a:ext>
            </a:extLst>
          </p:cNvPr>
          <p:cNvSpPr>
            <a:spLocks noGrp="1"/>
          </p:cNvSpPr>
          <p:nvPr>
            <p:ph type="sldNum" sz="quarter" idx="12"/>
          </p:nvPr>
        </p:nvSpPr>
        <p:spPr/>
        <p:txBody>
          <a:bodyPr/>
          <a:lstStyle/>
          <a:p>
            <a:fld id="{3798E448-483F-4C15-922C-F041F9FCD175}" type="slidenum">
              <a:rPr lang="en-IN" smtClean="0"/>
              <a:t>‹#›</a:t>
            </a:fld>
            <a:endParaRPr lang="en-IN"/>
          </a:p>
        </p:txBody>
      </p:sp>
    </p:spTree>
    <p:extLst>
      <p:ext uri="{BB962C8B-B14F-4D97-AF65-F5344CB8AC3E}">
        <p14:creationId xmlns:p14="http://schemas.microsoft.com/office/powerpoint/2010/main" val="824543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07C228-2570-6386-BB45-2822BA77DB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2D0CCDA-8171-E161-CB9D-19D8A2617F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2307C5-084D-2FA0-A42B-256E38A4DC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0BB78C-2EFA-4F78-BD9B-BC43FA9F26D7}" type="datetimeFigureOut">
              <a:rPr lang="en-IN" smtClean="0"/>
              <a:t>23-08-2025</a:t>
            </a:fld>
            <a:endParaRPr lang="en-IN"/>
          </a:p>
        </p:txBody>
      </p:sp>
      <p:sp>
        <p:nvSpPr>
          <p:cNvPr id="5" name="Footer Placeholder 4">
            <a:extLst>
              <a:ext uri="{FF2B5EF4-FFF2-40B4-BE49-F238E27FC236}">
                <a16:creationId xmlns:a16="http://schemas.microsoft.com/office/drawing/2014/main" id="{39F81F3A-7402-940D-B73A-956320A21C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86BE5F8-0745-23EC-83C7-3712EC04D1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98E448-483F-4C15-922C-F041F9FCD175}" type="slidenum">
              <a:rPr lang="en-IN" smtClean="0"/>
              <a:t>‹#›</a:t>
            </a:fld>
            <a:endParaRPr lang="en-IN"/>
          </a:p>
        </p:txBody>
      </p:sp>
    </p:spTree>
    <p:extLst>
      <p:ext uri="{BB962C8B-B14F-4D97-AF65-F5344CB8AC3E}">
        <p14:creationId xmlns:p14="http://schemas.microsoft.com/office/powerpoint/2010/main" val="3480262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47F28-DE01-0587-8D19-8E57803BE8F9}"/>
              </a:ext>
            </a:extLst>
          </p:cNvPr>
          <p:cNvSpPr>
            <a:spLocks noGrp="1"/>
          </p:cNvSpPr>
          <p:nvPr>
            <p:ph type="ctrTitle"/>
          </p:nvPr>
        </p:nvSpPr>
        <p:spPr>
          <a:xfrm>
            <a:off x="1647568" y="1476590"/>
            <a:ext cx="9144000" cy="2387600"/>
          </a:xfrm>
        </p:spPr>
        <p:txBody>
          <a:bodyPr>
            <a:normAutofit/>
          </a:bodyPr>
          <a:lstStyle/>
          <a:p>
            <a:pPr algn="l"/>
            <a:r>
              <a:rPr lang="en-IN" sz="4000" b="1" dirty="0"/>
              <a:t>Agenda</a:t>
            </a:r>
            <a:br>
              <a:rPr lang="en-IN" sz="4000" b="1" dirty="0"/>
            </a:br>
            <a:br>
              <a:rPr lang="en-IN" sz="4000" b="1" dirty="0"/>
            </a:br>
            <a:r>
              <a:rPr lang="en-IN" sz="2000" dirty="0"/>
              <a:t>Install VS Studio </a:t>
            </a:r>
            <a:br>
              <a:rPr lang="en-IN" sz="2000" dirty="0"/>
            </a:br>
            <a:r>
              <a:rPr lang="en-IN" sz="2000" dirty="0"/>
              <a:t>Install Anaconda</a:t>
            </a:r>
            <a:br>
              <a:rPr lang="en-IN" sz="2000" dirty="0"/>
            </a:br>
            <a:r>
              <a:rPr lang="en-IN" sz="2000" dirty="0"/>
              <a:t>Interlink VS Code with Anaconda env</a:t>
            </a:r>
          </a:p>
        </p:txBody>
      </p:sp>
    </p:spTree>
    <p:extLst>
      <p:ext uri="{BB962C8B-B14F-4D97-AF65-F5344CB8AC3E}">
        <p14:creationId xmlns:p14="http://schemas.microsoft.com/office/powerpoint/2010/main" val="395104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40A92-AFA1-43DC-4A6B-8EF8F019ECF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3065E94-5FF6-B21E-558D-B9258AE3C717}"/>
              </a:ext>
            </a:extLst>
          </p:cNvPr>
          <p:cNvSpPr>
            <a:spLocks noGrp="1"/>
          </p:cNvSpPr>
          <p:nvPr>
            <p:ph type="ctrTitle"/>
          </p:nvPr>
        </p:nvSpPr>
        <p:spPr/>
        <p:txBody>
          <a:bodyPr/>
          <a:lstStyle/>
          <a:p>
            <a:endParaRPr lang="en-IN"/>
          </a:p>
        </p:txBody>
      </p:sp>
      <p:sp>
        <p:nvSpPr>
          <p:cNvPr id="7" name="TextBox 6">
            <a:extLst>
              <a:ext uri="{FF2B5EF4-FFF2-40B4-BE49-F238E27FC236}">
                <a16:creationId xmlns:a16="http://schemas.microsoft.com/office/drawing/2014/main" id="{1F6D95E6-387B-A67F-E38B-2920A0228D97}"/>
              </a:ext>
            </a:extLst>
          </p:cNvPr>
          <p:cNvSpPr txBox="1"/>
          <p:nvPr/>
        </p:nvSpPr>
        <p:spPr>
          <a:xfrm>
            <a:off x="1219200" y="123811"/>
            <a:ext cx="9753600" cy="646331"/>
          </a:xfrm>
          <a:prstGeom prst="rect">
            <a:avLst/>
          </a:prstGeom>
          <a:noFill/>
        </p:spPr>
        <p:txBody>
          <a:bodyPr wrap="square" rtlCol="0">
            <a:spAutoFit/>
          </a:bodyPr>
          <a:lstStyle/>
          <a:p>
            <a:r>
              <a:rPr lang="en-IN" sz="3600" dirty="0"/>
              <a:t> 2. Install VS Code Editor</a:t>
            </a:r>
          </a:p>
        </p:txBody>
      </p:sp>
      <p:pic>
        <p:nvPicPr>
          <p:cNvPr id="2" name="Install_VSCodeEditor_REC">
            <a:hlinkClick r:id="" action="ppaction://media"/>
            <a:extLst>
              <a:ext uri="{FF2B5EF4-FFF2-40B4-BE49-F238E27FC236}">
                <a16:creationId xmlns:a16="http://schemas.microsoft.com/office/drawing/2014/main" id="{2862BA78-58FE-C58B-B59A-C3385543837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9200" y="878586"/>
            <a:ext cx="9753600" cy="5532437"/>
          </a:xfrm>
          <a:prstGeom prst="rect">
            <a:avLst/>
          </a:prstGeom>
          <a:ln>
            <a:solidFill>
              <a:srgbClr val="0070C0"/>
            </a:solidFill>
          </a:ln>
        </p:spPr>
      </p:pic>
    </p:spTree>
    <p:extLst>
      <p:ext uri="{BB962C8B-B14F-4D97-AF65-F5344CB8AC3E}">
        <p14:creationId xmlns:p14="http://schemas.microsoft.com/office/powerpoint/2010/main" val="40009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3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40A92-AFA1-43DC-4A6B-8EF8F019ECF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3065E94-5FF6-B21E-558D-B9258AE3C717}"/>
              </a:ext>
            </a:extLst>
          </p:cNvPr>
          <p:cNvSpPr>
            <a:spLocks noGrp="1"/>
          </p:cNvSpPr>
          <p:nvPr>
            <p:ph type="ctrTitle"/>
          </p:nvPr>
        </p:nvSpPr>
        <p:spPr/>
        <p:txBody>
          <a:bodyPr/>
          <a:lstStyle/>
          <a:p>
            <a:endParaRPr lang="en-IN" dirty="0"/>
          </a:p>
        </p:txBody>
      </p:sp>
      <p:sp>
        <p:nvSpPr>
          <p:cNvPr id="7" name="TextBox 6">
            <a:extLst>
              <a:ext uri="{FF2B5EF4-FFF2-40B4-BE49-F238E27FC236}">
                <a16:creationId xmlns:a16="http://schemas.microsoft.com/office/drawing/2014/main" id="{1F6D95E6-387B-A67F-E38B-2920A0228D97}"/>
              </a:ext>
            </a:extLst>
          </p:cNvPr>
          <p:cNvSpPr txBox="1"/>
          <p:nvPr/>
        </p:nvSpPr>
        <p:spPr>
          <a:xfrm>
            <a:off x="864973" y="123568"/>
            <a:ext cx="11252885" cy="646331"/>
          </a:xfrm>
          <a:prstGeom prst="rect">
            <a:avLst/>
          </a:prstGeom>
          <a:noFill/>
        </p:spPr>
        <p:txBody>
          <a:bodyPr wrap="square" rtlCol="0">
            <a:spAutoFit/>
          </a:bodyPr>
          <a:lstStyle/>
          <a:p>
            <a:r>
              <a:rPr lang="en-IN" sz="3600" dirty="0"/>
              <a:t> 3. Install VS Code Editor</a:t>
            </a:r>
          </a:p>
        </p:txBody>
      </p:sp>
      <p:pic>
        <p:nvPicPr>
          <p:cNvPr id="5" name="Picture 4">
            <a:extLst>
              <a:ext uri="{FF2B5EF4-FFF2-40B4-BE49-F238E27FC236}">
                <a16:creationId xmlns:a16="http://schemas.microsoft.com/office/drawing/2014/main" id="{632C3BB7-C3AA-5D86-FEBF-82005550358E}"/>
              </a:ext>
            </a:extLst>
          </p:cNvPr>
          <p:cNvPicPr>
            <a:picLocks noChangeAspect="1"/>
          </p:cNvPicPr>
          <p:nvPr/>
        </p:nvPicPr>
        <p:blipFill>
          <a:blip r:embed="rId2"/>
          <a:stretch>
            <a:fillRect/>
          </a:stretch>
        </p:blipFill>
        <p:spPr>
          <a:xfrm>
            <a:off x="355045" y="0"/>
            <a:ext cx="11481910" cy="6858000"/>
          </a:xfrm>
          <a:prstGeom prst="rect">
            <a:avLst/>
          </a:prstGeom>
        </p:spPr>
      </p:pic>
      <p:sp>
        <p:nvSpPr>
          <p:cNvPr id="6" name="Speech Bubble: Rectangle 5">
            <a:extLst>
              <a:ext uri="{FF2B5EF4-FFF2-40B4-BE49-F238E27FC236}">
                <a16:creationId xmlns:a16="http://schemas.microsoft.com/office/drawing/2014/main" id="{98832641-EAB0-EBC6-4877-EC51DC7164F6}"/>
              </a:ext>
            </a:extLst>
          </p:cNvPr>
          <p:cNvSpPr/>
          <p:nvPr/>
        </p:nvSpPr>
        <p:spPr>
          <a:xfrm>
            <a:off x="1147183" y="841509"/>
            <a:ext cx="3660791" cy="561707"/>
          </a:xfrm>
          <a:prstGeom prst="wedgeRectCallout">
            <a:avLst>
              <a:gd name="adj1" fmla="val -65620"/>
              <a:gd name="adj2" fmla="val 134935"/>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You can use VSCode for any programming language. Let’s install the extension for Python by clicking this link. </a:t>
            </a:r>
          </a:p>
        </p:txBody>
      </p:sp>
    </p:spTree>
    <p:extLst>
      <p:ext uri="{BB962C8B-B14F-4D97-AF65-F5344CB8AC3E}">
        <p14:creationId xmlns:p14="http://schemas.microsoft.com/office/powerpoint/2010/main" val="3904840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A6165-7F1D-B941-C75F-E00319F61160}"/>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F99E1ACA-BDAD-75AC-BF13-4C3C384176E8}"/>
              </a:ext>
            </a:extLst>
          </p:cNvPr>
          <p:cNvPicPr>
            <a:picLocks noChangeAspect="1"/>
          </p:cNvPicPr>
          <p:nvPr/>
        </p:nvPicPr>
        <p:blipFill>
          <a:blip r:embed="rId2"/>
          <a:stretch>
            <a:fillRect/>
          </a:stretch>
        </p:blipFill>
        <p:spPr>
          <a:xfrm>
            <a:off x="308620" y="0"/>
            <a:ext cx="11574759" cy="6858000"/>
          </a:xfrm>
          <a:prstGeom prst="rect">
            <a:avLst/>
          </a:prstGeom>
        </p:spPr>
      </p:pic>
      <p:sp>
        <p:nvSpPr>
          <p:cNvPr id="7" name="TextBox 6">
            <a:extLst>
              <a:ext uri="{FF2B5EF4-FFF2-40B4-BE49-F238E27FC236}">
                <a16:creationId xmlns:a16="http://schemas.microsoft.com/office/drawing/2014/main" id="{7B090E72-9B2F-16E7-993A-4BFECE5FA710}"/>
              </a:ext>
            </a:extLst>
          </p:cNvPr>
          <p:cNvSpPr txBox="1"/>
          <p:nvPr/>
        </p:nvSpPr>
        <p:spPr>
          <a:xfrm>
            <a:off x="864973" y="123568"/>
            <a:ext cx="11252885" cy="646331"/>
          </a:xfrm>
          <a:prstGeom prst="rect">
            <a:avLst/>
          </a:prstGeom>
          <a:noFill/>
        </p:spPr>
        <p:txBody>
          <a:bodyPr wrap="square" rtlCol="0">
            <a:spAutoFit/>
          </a:bodyPr>
          <a:lstStyle/>
          <a:p>
            <a:r>
              <a:rPr lang="en-IN" sz="3600" dirty="0"/>
              <a:t> 3. Install VS Code Editor</a:t>
            </a:r>
          </a:p>
        </p:txBody>
      </p:sp>
      <p:sp>
        <p:nvSpPr>
          <p:cNvPr id="6" name="Speech Bubble: Rectangle 5">
            <a:extLst>
              <a:ext uri="{FF2B5EF4-FFF2-40B4-BE49-F238E27FC236}">
                <a16:creationId xmlns:a16="http://schemas.microsoft.com/office/drawing/2014/main" id="{853FCFCC-7E38-A345-543F-05B8D4829E73}"/>
              </a:ext>
            </a:extLst>
          </p:cNvPr>
          <p:cNvSpPr/>
          <p:nvPr/>
        </p:nvSpPr>
        <p:spPr>
          <a:xfrm>
            <a:off x="3290617" y="893467"/>
            <a:ext cx="1320712" cy="361060"/>
          </a:xfrm>
          <a:prstGeom prst="wedgeRectCallout">
            <a:avLst>
              <a:gd name="adj1" fmla="val -123466"/>
              <a:gd name="adj2" fmla="val -106326"/>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Type Python here</a:t>
            </a:r>
          </a:p>
        </p:txBody>
      </p:sp>
    </p:spTree>
    <p:extLst>
      <p:ext uri="{BB962C8B-B14F-4D97-AF65-F5344CB8AC3E}">
        <p14:creationId xmlns:p14="http://schemas.microsoft.com/office/powerpoint/2010/main" val="3771002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FD1E8-9ED8-1D8F-019E-699EBFEBCE42}"/>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4D60636-BC99-54EB-B9E0-71A6602D1F8F}"/>
              </a:ext>
            </a:extLst>
          </p:cNvPr>
          <p:cNvPicPr>
            <a:picLocks noChangeAspect="1"/>
          </p:cNvPicPr>
          <p:nvPr/>
        </p:nvPicPr>
        <p:blipFill>
          <a:blip r:embed="rId2"/>
          <a:stretch>
            <a:fillRect/>
          </a:stretch>
        </p:blipFill>
        <p:spPr>
          <a:xfrm>
            <a:off x="308620" y="0"/>
            <a:ext cx="11574759" cy="6858000"/>
          </a:xfrm>
          <a:prstGeom prst="rect">
            <a:avLst/>
          </a:prstGeom>
        </p:spPr>
      </p:pic>
      <p:sp>
        <p:nvSpPr>
          <p:cNvPr id="7" name="TextBox 6">
            <a:extLst>
              <a:ext uri="{FF2B5EF4-FFF2-40B4-BE49-F238E27FC236}">
                <a16:creationId xmlns:a16="http://schemas.microsoft.com/office/drawing/2014/main" id="{F39FE3DB-9AD5-08D4-AE4E-6D7417175208}"/>
              </a:ext>
            </a:extLst>
          </p:cNvPr>
          <p:cNvSpPr txBox="1"/>
          <p:nvPr/>
        </p:nvSpPr>
        <p:spPr>
          <a:xfrm>
            <a:off x="864973" y="123568"/>
            <a:ext cx="11252885" cy="646331"/>
          </a:xfrm>
          <a:prstGeom prst="rect">
            <a:avLst/>
          </a:prstGeom>
          <a:noFill/>
        </p:spPr>
        <p:txBody>
          <a:bodyPr wrap="square" rtlCol="0">
            <a:spAutoFit/>
          </a:bodyPr>
          <a:lstStyle/>
          <a:p>
            <a:r>
              <a:rPr lang="en-IN" sz="3600" dirty="0"/>
              <a:t> 3. Install VS Code Editor</a:t>
            </a:r>
          </a:p>
        </p:txBody>
      </p:sp>
      <p:sp>
        <p:nvSpPr>
          <p:cNvPr id="6" name="Speech Bubble: Rectangle 5">
            <a:extLst>
              <a:ext uri="{FF2B5EF4-FFF2-40B4-BE49-F238E27FC236}">
                <a16:creationId xmlns:a16="http://schemas.microsoft.com/office/drawing/2014/main" id="{F444DF81-67E5-18B9-AACB-2C1C5A176C4C}"/>
              </a:ext>
            </a:extLst>
          </p:cNvPr>
          <p:cNvSpPr/>
          <p:nvPr/>
        </p:nvSpPr>
        <p:spPr>
          <a:xfrm>
            <a:off x="3290617" y="893467"/>
            <a:ext cx="1320712" cy="361060"/>
          </a:xfrm>
          <a:prstGeom prst="wedgeRectCallout">
            <a:avLst>
              <a:gd name="adj1" fmla="val -123466"/>
              <a:gd name="adj2" fmla="val -106326"/>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Type Python here</a:t>
            </a:r>
          </a:p>
        </p:txBody>
      </p:sp>
    </p:spTree>
    <p:extLst>
      <p:ext uri="{BB962C8B-B14F-4D97-AF65-F5344CB8AC3E}">
        <p14:creationId xmlns:p14="http://schemas.microsoft.com/office/powerpoint/2010/main" val="1353915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1A72C-BAA5-3A9F-8EE6-D456F3E7026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98D170E-E2C7-77EB-45D6-5A232B0A7210}"/>
              </a:ext>
            </a:extLst>
          </p:cNvPr>
          <p:cNvPicPr>
            <a:picLocks noChangeAspect="1"/>
          </p:cNvPicPr>
          <p:nvPr/>
        </p:nvPicPr>
        <p:blipFill>
          <a:blip r:embed="rId2"/>
          <a:stretch>
            <a:fillRect/>
          </a:stretch>
        </p:blipFill>
        <p:spPr>
          <a:xfrm>
            <a:off x="308620" y="0"/>
            <a:ext cx="11574759" cy="6858000"/>
          </a:xfrm>
          <a:prstGeom prst="rect">
            <a:avLst/>
          </a:prstGeom>
        </p:spPr>
      </p:pic>
      <p:sp>
        <p:nvSpPr>
          <p:cNvPr id="6" name="Speech Bubble: Rectangle 5">
            <a:extLst>
              <a:ext uri="{FF2B5EF4-FFF2-40B4-BE49-F238E27FC236}">
                <a16:creationId xmlns:a16="http://schemas.microsoft.com/office/drawing/2014/main" id="{D88E6FAF-9A80-64DD-3514-2CCD7ECCF67B}"/>
              </a:ext>
            </a:extLst>
          </p:cNvPr>
          <p:cNvSpPr/>
          <p:nvPr/>
        </p:nvSpPr>
        <p:spPr>
          <a:xfrm>
            <a:off x="3379108" y="972124"/>
            <a:ext cx="1812325" cy="361060"/>
          </a:xfrm>
          <a:prstGeom prst="wedgeRectCallout">
            <a:avLst>
              <a:gd name="adj1" fmla="val -79914"/>
              <a:gd name="adj2" fmla="val 24385"/>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Select Microsoft's Python</a:t>
            </a:r>
          </a:p>
        </p:txBody>
      </p:sp>
    </p:spTree>
    <p:extLst>
      <p:ext uri="{BB962C8B-B14F-4D97-AF65-F5344CB8AC3E}">
        <p14:creationId xmlns:p14="http://schemas.microsoft.com/office/powerpoint/2010/main" val="2497995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B7377-D1A0-276F-1D39-703D4636A6C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361D532-8B64-BB5C-CACF-B94606754B28}"/>
              </a:ext>
            </a:extLst>
          </p:cNvPr>
          <p:cNvPicPr>
            <a:picLocks noChangeAspect="1"/>
          </p:cNvPicPr>
          <p:nvPr/>
        </p:nvPicPr>
        <p:blipFill>
          <a:blip r:embed="rId2"/>
          <a:stretch>
            <a:fillRect/>
          </a:stretch>
        </p:blipFill>
        <p:spPr>
          <a:xfrm>
            <a:off x="308620" y="0"/>
            <a:ext cx="11574759" cy="6858000"/>
          </a:xfrm>
          <a:prstGeom prst="rect">
            <a:avLst/>
          </a:prstGeom>
        </p:spPr>
      </p:pic>
      <p:sp>
        <p:nvSpPr>
          <p:cNvPr id="6" name="Speech Bubble: Rectangle 5">
            <a:extLst>
              <a:ext uri="{FF2B5EF4-FFF2-40B4-BE49-F238E27FC236}">
                <a16:creationId xmlns:a16="http://schemas.microsoft.com/office/drawing/2014/main" id="{CD1630CA-6573-DC79-AB8D-670CC32E6B3C}"/>
              </a:ext>
            </a:extLst>
          </p:cNvPr>
          <p:cNvSpPr/>
          <p:nvPr/>
        </p:nvSpPr>
        <p:spPr>
          <a:xfrm>
            <a:off x="3575753" y="922962"/>
            <a:ext cx="2933203" cy="473218"/>
          </a:xfrm>
          <a:prstGeom prst="wedgeRectCallout">
            <a:avLst>
              <a:gd name="adj1" fmla="val -75221"/>
              <a:gd name="adj2" fmla="val 18151"/>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 Install  Microsoft's Python. Autocompletion and colour coding is better in this version</a:t>
            </a:r>
          </a:p>
        </p:txBody>
      </p:sp>
    </p:spTree>
    <p:extLst>
      <p:ext uri="{BB962C8B-B14F-4D97-AF65-F5344CB8AC3E}">
        <p14:creationId xmlns:p14="http://schemas.microsoft.com/office/powerpoint/2010/main" val="813906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1D947-FA43-A10E-FB0D-19DC4B09FA7E}"/>
            </a:ext>
          </a:extLst>
        </p:cNvPr>
        <p:cNvGrpSpPr/>
        <p:nvPr/>
      </p:nvGrpSpPr>
      <p:grpSpPr>
        <a:xfrm>
          <a:off x="0" y="0"/>
          <a:ext cx="0" cy="0"/>
          <a:chOff x="0" y="0"/>
          <a:chExt cx="0" cy="0"/>
        </a:xfrm>
      </p:grpSpPr>
      <p:sp>
        <p:nvSpPr>
          <p:cNvPr id="6" name="Speech Bubble: Rectangle 5">
            <a:extLst>
              <a:ext uri="{FF2B5EF4-FFF2-40B4-BE49-F238E27FC236}">
                <a16:creationId xmlns:a16="http://schemas.microsoft.com/office/drawing/2014/main" id="{60719C67-A8C6-8E7B-5604-6C6AF606DACC}"/>
              </a:ext>
            </a:extLst>
          </p:cNvPr>
          <p:cNvSpPr/>
          <p:nvPr/>
        </p:nvSpPr>
        <p:spPr>
          <a:xfrm>
            <a:off x="3575753" y="922962"/>
            <a:ext cx="2933203" cy="473218"/>
          </a:xfrm>
          <a:prstGeom prst="wedgeRectCallout">
            <a:avLst>
              <a:gd name="adj1" fmla="val -75221"/>
              <a:gd name="adj2" fmla="val 18151"/>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 Install  Microsoft's Python. Autocompletion and colour coding is better in this version</a:t>
            </a:r>
          </a:p>
        </p:txBody>
      </p:sp>
      <p:pic>
        <p:nvPicPr>
          <p:cNvPr id="4" name="Picture 3">
            <a:extLst>
              <a:ext uri="{FF2B5EF4-FFF2-40B4-BE49-F238E27FC236}">
                <a16:creationId xmlns:a16="http://schemas.microsoft.com/office/drawing/2014/main" id="{1340B06C-D575-1B2C-9CE4-A37D9E409EAF}"/>
              </a:ext>
            </a:extLst>
          </p:cNvPr>
          <p:cNvPicPr>
            <a:picLocks noChangeAspect="1"/>
          </p:cNvPicPr>
          <p:nvPr/>
        </p:nvPicPr>
        <p:blipFill>
          <a:blip r:embed="rId2"/>
          <a:stretch>
            <a:fillRect/>
          </a:stretch>
        </p:blipFill>
        <p:spPr>
          <a:xfrm>
            <a:off x="329866" y="0"/>
            <a:ext cx="11532268" cy="6858000"/>
          </a:xfrm>
          <a:prstGeom prst="rect">
            <a:avLst/>
          </a:prstGeom>
        </p:spPr>
      </p:pic>
      <p:sp>
        <p:nvSpPr>
          <p:cNvPr id="5" name="Speech Bubble: Rectangle 4">
            <a:extLst>
              <a:ext uri="{FF2B5EF4-FFF2-40B4-BE49-F238E27FC236}">
                <a16:creationId xmlns:a16="http://schemas.microsoft.com/office/drawing/2014/main" id="{A9C0D3F4-9F00-9811-203B-388F69AD2019}"/>
              </a:ext>
            </a:extLst>
          </p:cNvPr>
          <p:cNvSpPr/>
          <p:nvPr/>
        </p:nvSpPr>
        <p:spPr>
          <a:xfrm>
            <a:off x="6540181" y="5244239"/>
            <a:ext cx="2574324" cy="473218"/>
          </a:xfrm>
          <a:prstGeom prst="wedgeRectCallout">
            <a:avLst>
              <a:gd name="adj1" fmla="val -87959"/>
              <a:gd name="adj2" fmla="val -256111"/>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 Click here after successful installation</a:t>
            </a:r>
          </a:p>
        </p:txBody>
      </p:sp>
    </p:spTree>
    <p:extLst>
      <p:ext uri="{BB962C8B-B14F-4D97-AF65-F5344CB8AC3E}">
        <p14:creationId xmlns:p14="http://schemas.microsoft.com/office/powerpoint/2010/main" val="2167659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AF649-7725-386D-B59E-15370DE97BF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13D3CD5-8C97-A43F-F8FD-B9957E51DDB0}"/>
              </a:ext>
            </a:extLst>
          </p:cNvPr>
          <p:cNvPicPr>
            <a:picLocks noChangeAspect="1"/>
          </p:cNvPicPr>
          <p:nvPr/>
        </p:nvPicPr>
        <p:blipFill>
          <a:blip r:embed="rId2"/>
          <a:stretch>
            <a:fillRect/>
          </a:stretch>
        </p:blipFill>
        <p:spPr>
          <a:xfrm>
            <a:off x="303525" y="0"/>
            <a:ext cx="11584949" cy="6858000"/>
          </a:xfrm>
          <a:prstGeom prst="rect">
            <a:avLst/>
          </a:prstGeom>
        </p:spPr>
      </p:pic>
      <p:sp>
        <p:nvSpPr>
          <p:cNvPr id="5" name="Speech Bubble: Rectangle 4">
            <a:extLst>
              <a:ext uri="{FF2B5EF4-FFF2-40B4-BE49-F238E27FC236}">
                <a16:creationId xmlns:a16="http://schemas.microsoft.com/office/drawing/2014/main" id="{F6194505-C28C-31F2-EF8E-483CB898BDE6}"/>
              </a:ext>
            </a:extLst>
          </p:cNvPr>
          <p:cNvSpPr/>
          <p:nvPr/>
        </p:nvSpPr>
        <p:spPr>
          <a:xfrm>
            <a:off x="6284541" y="4732961"/>
            <a:ext cx="824180" cy="369981"/>
          </a:xfrm>
          <a:prstGeom prst="wedgeRectCallout">
            <a:avLst>
              <a:gd name="adj1" fmla="val -61610"/>
              <a:gd name="adj2" fmla="val -116805"/>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 Click here</a:t>
            </a:r>
          </a:p>
        </p:txBody>
      </p:sp>
      <p:sp>
        <p:nvSpPr>
          <p:cNvPr id="7" name="Speech Bubble: Rectangle 6">
            <a:extLst>
              <a:ext uri="{FF2B5EF4-FFF2-40B4-BE49-F238E27FC236}">
                <a16:creationId xmlns:a16="http://schemas.microsoft.com/office/drawing/2014/main" id="{FEC75A76-BFB1-B3C1-641E-F9C18ED2CA12}"/>
              </a:ext>
            </a:extLst>
          </p:cNvPr>
          <p:cNvSpPr/>
          <p:nvPr/>
        </p:nvSpPr>
        <p:spPr>
          <a:xfrm>
            <a:off x="793224" y="932792"/>
            <a:ext cx="3041356" cy="463388"/>
          </a:xfrm>
          <a:prstGeom prst="wedgeRectCallout">
            <a:avLst>
              <a:gd name="adj1" fmla="val -31194"/>
              <a:gd name="adj2" fmla="val -103316"/>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 Select a folder on your file system where the code will be stored. This is your workspace.</a:t>
            </a:r>
          </a:p>
        </p:txBody>
      </p:sp>
    </p:spTree>
    <p:extLst>
      <p:ext uri="{BB962C8B-B14F-4D97-AF65-F5344CB8AC3E}">
        <p14:creationId xmlns:p14="http://schemas.microsoft.com/office/powerpoint/2010/main" val="3144418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160B9-59E6-5E64-B3FB-AC3F4BB5EE0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F9EA329-1807-AD40-99FD-85BC76CA8826}"/>
              </a:ext>
            </a:extLst>
          </p:cNvPr>
          <p:cNvPicPr>
            <a:picLocks noChangeAspect="1"/>
          </p:cNvPicPr>
          <p:nvPr/>
        </p:nvPicPr>
        <p:blipFill>
          <a:blip r:embed="rId2"/>
          <a:stretch>
            <a:fillRect/>
          </a:stretch>
        </p:blipFill>
        <p:spPr>
          <a:xfrm>
            <a:off x="308620" y="0"/>
            <a:ext cx="11574759" cy="6858000"/>
          </a:xfrm>
          <a:prstGeom prst="rect">
            <a:avLst/>
          </a:prstGeom>
        </p:spPr>
      </p:pic>
      <p:sp>
        <p:nvSpPr>
          <p:cNvPr id="7" name="Speech Bubble: Rectangle 6">
            <a:extLst>
              <a:ext uri="{FF2B5EF4-FFF2-40B4-BE49-F238E27FC236}">
                <a16:creationId xmlns:a16="http://schemas.microsoft.com/office/drawing/2014/main" id="{81751646-900C-27BE-015E-D92F2F729E25}"/>
              </a:ext>
            </a:extLst>
          </p:cNvPr>
          <p:cNvSpPr/>
          <p:nvPr/>
        </p:nvSpPr>
        <p:spPr>
          <a:xfrm>
            <a:off x="5050593" y="3204044"/>
            <a:ext cx="1890981" cy="369981"/>
          </a:xfrm>
          <a:prstGeom prst="wedgeRectCallout">
            <a:avLst>
              <a:gd name="adj1" fmla="val -30520"/>
              <a:gd name="adj2" fmla="val -121961"/>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Click here to setup </a:t>
            </a:r>
            <a:r>
              <a:rPr lang="en-IN" sz="1200" dirty="0" err="1"/>
              <a:t>copolot</a:t>
            </a:r>
            <a:endParaRPr lang="en-IN" sz="1200" dirty="0"/>
          </a:p>
        </p:txBody>
      </p:sp>
    </p:spTree>
    <p:extLst>
      <p:ext uri="{BB962C8B-B14F-4D97-AF65-F5344CB8AC3E}">
        <p14:creationId xmlns:p14="http://schemas.microsoft.com/office/powerpoint/2010/main" val="697655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FB2E2-FB38-0901-BC3E-25A76296B3B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BB0A0FB-1531-2AD7-32F6-9C6C66A8A4E4}"/>
              </a:ext>
            </a:extLst>
          </p:cNvPr>
          <p:cNvPicPr>
            <a:picLocks noChangeAspect="1"/>
          </p:cNvPicPr>
          <p:nvPr/>
        </p:nvPicPr>
        <p:blipFill>
          <a:blip r:embed="rId2"/>
          <a:stretch>
            <a:fillRect/>
          </a:stretch>
        </p:blipFill>
        <p:spPr>
          <a:xfrm>
            <a:off x="328909" y="0"/>
            <a:ext cx="11534182" cy="6858000"/>
          </a:xfrm>
          <a:prstGeom prst="rect">
            <a:avLst/>
          </a:prstGeom>
        </p:spPr>
      </p:pic>
      <p:sp>
        <p:nvSpPr>
          <p:cNvPr id="7" name="Speech Bubble: Rectangle 6">
            <a:extLst>
              <a:ext uri="{FF2B5EF4-FFF2-40B4-BE49-F238E27FC236}">
                <a16:creationId xmlns:a16="http://schemas.microsoft.com/office/drawing/2014/main" id="{276E0948-2DD0-2E0E-2365-40F119BF1377}"/>
              </a:ext>
            </a:extLst>
          </p:cNvPr>
          <p:cNvSpPr/>
          <p:nvPr/>
        </p:nvSpPr>
        <p:spPr>
          <a:xfrm>
            <a:off x="6604090" y="3646496"/>
            <a:ext cx="1517355" cy="369981"/>
          </a:xfrm>
          <a:prstGeom prst="wedgeRectCallout">
            <a:avLst>
              <a:gd name="adj1" fmla="val -30520"/>
              <a:gd name="adj2" fmla="val -121961"/>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Connect with </a:t>
            </a:r>
            <a:r>
              <a:rPr lang="en-IN" sz="1200" dirty="0" err="1"/>
              <a:t>Github</a:t>
            </a:r>
            <a:endParaRPr lang="en-IN" sz="1200" dirty="0"/>
          </a:p>
        </p:txBody>
      </p:sp>
    </p:spTree>
    <p:extLst>
      <p:ext uri="{BB962C8B-B14F-4D97-AF65-F5344CB8AC3E}">
        <p14:creationId xmlns:p14="http://schemas.microsoft.com/office/powerpoint/2010/main" val="1276158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C78832-897C-A681-BBDC-E55723795BA4}"/>
              </a:ext>
            </a:extLst>
          </p:cNvPr>
          <p:cNvPicPr>
            <a:picLocks noChangeAspect="1"/>
          </p:cNvPicPr>
          <p:nvPr/>
        </p:nvPicPr>
        <p:blipFill>
          <a:blip r:embed="rId2"/>
          <a:stretch>
            <a:fillRect/>
          </a:stretch>
        </p:blipFill>
        <p:spPr>
          <a:xfrm>
            <a:off x="1447800" y="564895"/>
            <a:ext cx="9007501" cy="5167312"/>
          </a:xfrm>
          <a:prstGeom prst="rect">
            <a:avLst/>
          </a:prstGeom>
          <a:ln>
            <a:solidFill>
              <a:schemeClr val="accent1">
                <a:lumMod val="50000"/>
              </a:schemeClr>
            </a:solidFill>
          </a:ln>
        </p:spPr>
      </p:pic>
      <p:sp>
        <p:nvSpPr>
          <p:cNvPr id="7" name="Rectangle 6">
            <a:extLst>
              <a:ext uri="{FF2B5EF4-FFF2-40B4-BE49-F238E27FC236}">
                <a16:creationId xmlns:a16="http://schemas.microsoft.com/office/drawing/2014/main" id="{559A0575-652B-9957-0708-F17DC1E92349}"/>
              </a:ext>
            </a:extLst>
          </p:cNvPr>
          <p:cNvSpPr/>
          <p:nvPr/>
        </p:nvSpPr>
        <p:spPr>
          <a:xfrm>
            <a:off x="157317" y="4611329"/>
            <a:ext cx="11759380" cy="1681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Anaconda is a distribution of Python (and R). To use Python in VS Code, you only need to have the Python interpreter installed on your system. Installing Anaconda is not required. However, the Anaconda installer simplifies package and environment management. It sets up Python, preinstalls many libraries, and configures several tools to streamline Python development, especially for data science and scientific computing tasks</a:t>
            </a:r>
            <a:endParaRPr lang="en-IN" dirty="0"/>
          </a:p>
        </p:txBody>
      </p:sp>
    </p:spTree>
    <p:extLst>
      <p:ext uri="{BB962C8B-B14F-4D97-AF65-F5344CB8AC3E}">
        <p14:creationId xmlns:p14="http://schemas.microsoft.com/office/powerpoint/2010/main" val="2734887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8BF80-5652-15EA-ECE0-23F7A6DD8AC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EB65980-E6A2-9B81-6FB3-28FF9EE22171}"/>
              </a:ext>
            </a:extLst>
          </p:cNvPr>
          <p:cNvPicPr>
            <a:picLocks noChangeAspect="1"/>
          </p:cNvPicPr>
          <p:nvPr/>
        </p:nvPicPr>
        <p:blipFill>
          <a:blip r:embed="rId2"/>
          <a:stretch>
            <a:fillRect/>
          </a:stretch>
        </p:blipFill>
        <p:spPr>
          <a:xfrm>
            <a:off x="163792" y="0"/>
            <a:ext cx="11589114" cy="6858000"/>
          </a:xfrm>
          <a:prstGeom prst="rect">
            <a:avLst/>
          </a:prstGeom>
        </p:spPr>
      </p:pic>
      <p:sp>
        <p:nvSpPr>
          <p:cNvPr id="7" name="Speech Bubble: Rectangle 6">
            <a:extLst>
              <a:ext uri="{FF2B5EF4-FFF2-40B4-BE49-F238E27FC236}">
                <a16:creationId xmlns:a16="http://schemas.microsoft.com/office/drawing/2014/main" id="{E0439ACD-F26B-EF3A-5973-663B6FAD7533}"/>
              </a:ext>
            </a:extLst>
          </p:cNvPr>
          <p:cNvSpPr/>
          <p:nvPr/>
        </p:nvSpPr>
        <p:spPr>
          <a:xfrm>
            <a:off x="2271252" y="3527322"/>
            <a:ext cx="1936953" cy="474407"/>
          </a:xfrm>
          <a:prstGeom prst="wedgeRectCallout">
            <a:avLst>
              <a:gd name="adj1" fmla="val 71640"/>
              <a:gd name="adj2" fmla="val -98320"/>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After connecting with GitHub, chat with Copilot.</a:t>
            </a:r>
          </a:p>
        </p:txBody>
      </p:sp>
    </p:spTree>
    <p:extLst>
      <p:ext uri="{BB962C8B-B14F-4D97-AF65-F5344CB8AC3E}">
        <p14:creationId xmlns:p14="http://schemas.microsoft.com/office/powerpoint/2010/main" val="3109581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6CB6F-DD57-2CAA-E9D7-089FF6A8112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40F382F-1A12-DB71-3DBC-F59A2B60D1B6}"/>
              </a:ext>
            </a:extLst>
          </p:cNvPr>
          <p:cNvPicPr>
            <a:picLocks noChangeAspect="1"/>
          </p:cNvPicPr>
          <p:nvPr/>
        </p:nvPicPr>
        <p:blipFill>
          <a:blip r:embed="rId2"/>
          <a:stretch>
            <a:fillRect/>
          </a:stretch>
        </p:blipFill>
        <p:spPr>
          <a:xfrm>
            <a:off x="303525" y="0"/>
            <a:ext cx="11584949" cy="6858000"/>
          </a:xfrm>
          <a:prstGeom prst="rect">
            <a:avLst/>
          </a:prstGeom>
        </p:spPr>
      </p:pic>
      <p:sp>
        <p:nvSpPr>
          <p:cNvPr id="7" name="Speech Bubble: Rectangle 6">
            <a:extLst>
              <a:ext uri="{FF2B5EF4-FFF2-40B4-BE49-F238E27FC236}">
                <a16:creationId xmlns:a16="http://schemas.microsoft.com/office/drawing/2014/main" id="{50FC4BFD-C267-2AF7-F3AB-7B38C2C60336}"/>
              </a:ext>
            </a:extLst>
          </p:cNvPr>
          <p:cNvSpPr/>
          <p:nvPr/>
        </p:nvSpPr>
        <p:spPr>
          <a:xfrm>
            <a:off x="1514168" y="951272"/>
            <a:ext cx="1976283" cy="317090"/>
          </a:xfrm>
          <a:prstGeom prst="wedgeRectCallout">
            <a:avLst>
              <a:gd name="adj1" fmla="val -6100"/>
              <a:gd name="adj2" fmla="val -140294"/>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Click here to create a folder.</a:t>
            </a:r>
          </a:p>
        </p:txBody>
      </p:sp>
    </p:spTree>
    <p:extLst>
      <p:ext uri="{BB962C8B-B14F-4D97-AF65-F5344CB8AC3E}">
        <p14:creationId xmlns:p14="http://schemas.microsoft.com/office/powerpoint/2010/main" val="2569169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50627-A577-A703-E0EA-0645DA10FF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56DE928-CD0D-9D61-8567-564216D70B6D}"/>
              </a:ext>
            </a:extLst>
          </p:cNvPr>
          <p:cNvPicPr>
            <a:picLocks noChangeAspect="1"/>
          </p:cNvPicPr>
          <p:nvPr/>
        </p:nvPicPr>
        <p:blipFill>
          <a:blip r:embed="rId2"/>
          <a:stretch>
            <a:fillRect/>
          </a:stretch>
        </p:blipFill>
        <p:spPr>
          <a:xfrm>
            <a:off x="298422" y="0"/>
            <a:ext cx="11595156" cy="6858000"/>
          </a:xfrm>
          <a:prstGeom prst="rect">
            <a:avLst/>
          </a:prstGeom>
        </p:spPr>
      </p:pic>
      <p:sp>
        <p:nvSpPr>
          <p:cNvPr id="7" name="Speech Bubble: Rectangle 6">
            <a:extLst>
              <a:ext uri="{FF2B5EF4-FFF2-40B4-BE49-F238E27FC236}">
                <a16:creationId xmlns:a16="http://schemas.microsoft.com/office/drawing/2014/main" id="{A099B214-F763-3734-589B-8C2C990012D0}"/>
              </a:ext>
            </a:extLst>
          </p:cNvPr>
          <p:cNvSpPr/>
          <p:nvPr/>
        </p:nvSpPr>
        <p:spPr>
          <a:xfrm>
            <a:off x="862052" y="1029931"/>
            <a:ext cx="1596013" cy="366250"/>
          </a:xfrm>
          <a:prstGeom prst="wedgeRectCallout">
            <a:avLst>
              <a:gd name="adj1" fmla="val -25455"/>
              <a:gd name="adj2" fmla="val -106625"/>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Enter the folder name</a:t>
            </a:r>
          </a:p>
        </p:txBody>
      </p:sp>
    </p:spTree>
    <p:extLst>
      <p:ext uri="{BB962C8B-B14F-4D97-AF65-F5344CB8AC3E}">
        <p14:creationId xmlns:p14="http://schemas.microsoft.com/office/powerpoint/2010/main" val="2865227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BD8CF-E49A-BC38-4E0E-4FAEC6526B07}"/>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7304ACB9-F20D-B147-1F75-BE32B7309072}"/>
              </a:ext>
            </a:extLst>
          </p:cNvPr>
          <p:cNvPicPr>
            <a:picLocks noChangeAspect="1"/>
          </p:cNvPicPr>
          <p:nvPr/>
        </p:nvPicPr>
        <p:blipFill>
          <a:blip r:embed="rId2"/>
          <a:stretch>
            <a:fillRect/>
          </a:stretch>
        </p:blipFill>
        <p:spPr>
          <a:xfrm>
            <a:off x="313705" y="0"/>
            <a:ext cx="11564589" cy="6858000"/>
          </a:xfrm>
          <a:prstGeom prst="rect">
            <a:avLst/>
          </a:prstGeom>
        </p:spPr>
      </p:pic>
      <p:sp>
        <p:nvSpPr>
          <p:cNvPr id="7" name="Speech Bubble: Rectangle 6">
            <a:extLst>
              <a:ext uri="{FF2B5EF4-FFF2-40B4-BE49-F238E27FC236}">
                <a16:creationId xmlns:a16="http://schemas.microsoft.com/office/drawing/2014/main" id="{C439088C-BDC1-ED49-4BD7-71A40025358D}"/>
              </a:ext>
            </a:extLst>
          </p:cNvPr>
          <p:cNvSpPr/>
          <p:nvPr/>
        </p:nvSpPr>
        <p:spPr>
          <a:xfrm>
            <a:off x="1727292" y="961106"/>
            <a:ext cx="1881147" cy="366250"/>
          </a:xfrm>
          <a:prstGeom prst="wedgeRectCallout">
            <a:avLst>
              <a:gd name="adj1" fmla="val -24894"/>
              <a:gd name="adj2" fmla="val -128102"/>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1. Click here to create a file</a:t>
            </a:r>
          </a:p>
        </p:txBody>
      </p:sp>
      <p:sp>
        <p:nvSpPr>
          <p:cNvPr id="5" name="Speech Bubble: Rectangle 4">
            <a:extLst>
              <a:ext uri="{FF2B5EF4-FFF2-40B4-BE49-F238E27FC236}">
                <a16:creationId xmlns:a16="http://schemas.microsoft.com/office/drawing/2014/main" id="{52B93F35-3C92-F41F-FC7B-8558A6463801}"/>
              </a:ext>
            </a:extLst>
          </p:cNvPr>
          <p:cNvSpPr/>
          <p:nvPr/>
        </p:nvSpPr>
        <p:spPr>
          <a:xfrm>
            <a:off x="660493" y="1546125"/>
            <a:ext cx="1532102" cy="366250"/>
          </a:xfrm>
          <a:prstGeom prst="wedgeRectCallout">
            <a:avLst>
              <a:gd name="adj1" fmla="val -20618"/>
              <a:gd name="adj2" fmla="val -184478"/>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2. Enter the file name</a:t>
            </a:r>
          </a:p>
        </p:txBody>
      </p:sp>
      <p:sp>
        <p:nvSpPr>
          <p:cNvPr id="9" name="Speech Bubble: Rectangle 8">
            <a:extLst>
              <a:ext uri="{FF2B5EF4-FFF2-40B4-BE49-F238E27FC236}">
                <a16:creationId xmlns:a16="http://schemas.microsoft.com/office/drawing/2014/main" id="{1B4AED31-89E6-6883-2ABE-9AD0DD3BE4E2}"/>
              </a:ext>
            </a:extLst>
          </p:cNvPr>
          <p:cNvSpPr/>
          <p:nvPr/>
        </p:nvSpPr>
        <p:spPr>
          <a:xfrm>
            <a:off x="3510116" y="1546125"/>
            <a:ext cx="3411793" cy="366250"/>
          </a:xfrm>
          <a:prstGeom prst="wedgeRectCallout">
            <a:avLst>
              <a:gd name="adj1" fmla="val -24196"/>
              <a:gd name="adj2" fmla="val -232800"/>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3. Type this line to check if the installation is correct</a:t>
            </a:r>
          </a:p>
        </p:txBody>
      </p:sp>
      <p:sp>
        <p:nvSpPr>
          <p:cNvPr id="12" name="Speech Bubble: Rectangle 11">
            <a:extLst>
              <a:ext uri="{FF2B5EF4-FFF2-40B4-BE49-F238E27FC236}">
                <a16:creationId xmlns:a16="http://schemas.microsoft.com/office/drawing/2014/main" id="{64B15F50-FD48-8E86-049B-A29638324258}"/>
              </a:ext>
            </a:extLst>
          </p:cNvPr>
          <p:cNvSpPr/>
          <p:nvPr/>
        </p:nvSpPr>
        <p:spPr>
          <a:xfrm>
            <a:off x="8667134" y="777981"/>
            <a:ext cx="997975" cy="366250"/>
          </a:xfrm>
          <a:prstGeom prst="wedgeRectCallout">
            <a:avLst>
              <a:gd name="adj1" fmla="val -21770"/>
              <a:gd name="adj2" fmla="val -130786"/>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4.  Click here</a:t>
            </a:r>
          </a:p>
        </p:txBody>
      </p:sp>
      <p:sp>
        <p:nvSpPr>
          <p:cNvPr id="15" name="Speech Bubble: Rectangle 14">
            <a:extLst>
              <a:ext uri="{FF2B5EF4-FFF2-40B4-BE49-F238E27FC236}">
                <a16:creationId xmlns:a16="http://schemas.microsoft.com/office/drawing/2014/main" id="{2697B522-9FBB-C5EB-1495-EC1578CF59F0}"/>
              </a:ext>
            </a:extLst>
          </p:cNvPr>
          <p:cNvSpPr/>
          <p:nvPr/>
        </p:nvSpPr>
        <p:spPr>
          <a:xfrm>
            <a:off x="8416414" y="4519155"/>
            <a:ext cx="3392127" cy="642780"/>
          </a:xfrm>
          <a:prstGeom prst="wedgeRectCallout">
            <a:avLst>
              <a:gd name="adj1" fmla="val 19609"/>
              <a:gd name="adj2" fmla="val 222454"/>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5.  VS Code </a:t>
            </a:r>
            <a:r>
              <a:rPr lang="en-US" sz="1200" dirty="0"/>
              <a:t>doesn't know which interpreter to use to run the Python</a:t>
            </a:r>
            <a:r>
              <a:rPr lang="en-IN" sz="1200" dirty="0"/>
              <a:t> code. Click here to configure it.</a:t>
            </a:r>
          </a:p>
        </p:txBody>
      </p:sp>
    </p:spTree>
    <p:extLst>
      <p:ext uri="{BB962C8B-B14F-4D97-AF65-F5344CB8AC3E}">
        <p14:creationId xmlns:p14="http://schemas.microsoft.com/office/powerpoint/2010/main" val="809395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7F2AF-1256-D581-0E77-4B4B08531C3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B40AA04-78D7-4DD5-4A4F-8F511FD674E8}"/>
              </a:ext>
            </a:extLst>
          </p:cNvPr>
          <p:cNvPicPr>
            <a:picLocks noChangeAspect="1"/>
          </p:cNvPicPr>
          <p:nvPr/>
        </p:nvPicPr>
        <p:blipFill>
          <a:blip r:embed="rId2"/>
          <a:stretch>
            <a:fillRect/>
          </a:stretch>
        </p:blipFill>
        <p:spPr>
          <a:xfrm>
            <a:off x="1103672" y="652093"/>
            <a:ext cx="9603658" cy="5698104"/>
          </a:xfrm>
          <a:prstGeom prst="rect">
            <a:avLst/>
          </a:prstGeom>
        </p:spPr>
      </p:pic>
      <p:sp>
        <p:nvSpPr>
          <p:cNvPr id="6" name="Speech Bubble: Rectangle 5">
            <a:extLst>
              <a:ext uri="{FF2B5EF4-FFF2-40B4-BE49-F238E27FC236}">
                <a16:creationId xmlns:a16="http://schemas.microsoft.com/office/drawing/2014/main" id="{59B4F039-2A88-5618-275B-5F189ABBF5DC}"/>
              </a:ext>
            </a:extLst>
          </p:cNvPr>
          <p:cNvSpPr/>
          <p:nvPr/>
        </p:nvSpPr>
        <p:spPr>
          <a:xfrm>
            <a:off x="2792361" y="1617406"/>
            <a:ext cx="1720644" cy="816078"/>
          </a:xfrm>
          <a:prstGeom prst="wedgeRectCallout">
            <a:avLst>
              <a:gd name="adj1" fmla="val 73937"/>
              <a:gd name="adj2" fmla="val -47952"/>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Now select the Python interpreter installed by Miniconda.</a:t>
            </a:r>
          </a:p>
        </p:txBody>
      </p:sp>
      <p:sp>
        <p:nvSpPr>
          <p:cNvPr id="5" name="Speech Bubble: Rectangle 4">
            <a:extLst>
              <a:ext uri="{FF2B5EF4-FFF2-40B4-BE49-F238E27FC236}">
                <a16:creationId xmlns:a16="http://schemas.microsoft.com/office/drawing/2014/main" id="{4AF8D635-FDFD-2A2C-C6FC-14205DC6FF39}"/>
              </a:ext>
            </a:extLst>
          </p:cNvPr>
          <p:cNvSpPr/>
          <p:nvPr/>
        </p:nvSpPr>
        <p:spPr>
          <a:xfrm>
            <a:off x="7428274" y="1511709"/>
            <a:ext cx="1012719" cy="349046"/>
          </a:xfrm>
          <a:prstGeom prst="wedgeRectCallout">
            <a:avLst>
              <a:gd name="adj1" fmla="val 35158"/>
              <a:gd name="adj2" fmla="val -199487"/>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Run this file</a:t>
            </a:r>
          </a:p>
        </p:txBody>
      </p:sp>
    </p:spTree>
    <p:extLst>
      <p:ext uri="{BB962C8B-B14F-4D97-AF65-F5344CB8AC3E}">
        <p14:creationId xmlns:p14="http://schemas.microsoft.com/office/powerpoint/2010/main" val="70339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14322-3FF1-54A4-D73E-30204FCC766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CB3DF5B-9B4C-476C-AB0F-4F29E95A1677}"/>
              </a:ext>
            </a:extLst>
          </p:cNvPr>
          <p:cNvPicPr>
            <a:picLocks noChangeAspect="1"/>
          </p:cNvPicPr>
          <p:nvPr/>
        </p:nvPicPr>
        <p:blipFill>
          <a:blip r:embed="rId2"/>
          <a:stretch>
            <a:fillRect/>
          </a:stretch>
        </p:blipFill>
        <p:spPr>
          <a:xfrm>
            <a:off x="303525" y="0"/>
            <a:ext cx="11584949" cy="6858000"/>
          </a:xfrm>
          <a:prstGeom prst="rect">
            <a:avLst/>
          </a:prstGeom>
        </p:spPr>
      </p:pic>
      <p:sp>
        <p:nvSpPr>
          <p:cNvPr id="6" name="Speech Bubble: Rectangle 5">
            <a:extLst>
              <a:ext uri="{FF2B5EF4-FFF2-40B4-BE49-F238E27FC236}">
                <a16:creationId xmlns:a16="http://schemas.microsoft.com/office/drawing/2014/main" id="{9A8F9D35-112F-899C-3436-58971A105AE2}"/>
              </a:ext>
            </a:extLst>
          </p:cNvPr>
          <p:cNvSpPr/>
          <p:nvPr/>
        </p:nvSpPr>
        <p:spPr>
          <a:xfrm>
            <a:off x="2959508" y="5963265"/>
            <a:ext cx="2969343" cy="437535"/>
          </a:xfrm>
          <a:prstGeom prst="wedgeRectCallout">
            <a:avLst>
              <a:gd name="adj1" fmla="val -37893"/>
              <a:gd name="adj2" fmla="val -132330"/>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Execution is successful. Setup is completed.</a:t>
            </a:r>
          </a:p>
        </p:txBody>
      </p:sp>
      <p:sp>
        <p:nvSpPr>
          <p:cNvPr id="5" name="Speech Bubble: Rectangle 4">
            <a:extLst>
              <a:ext uri="{FF2B5EF4-FFF2-40B4-BE49-F238E27FC236}">
                <a16:creationId xmlns:a16="http://schemas.microsoft.com/office/drawing/2014/main" id="{2A3DDF8D-7AEC-6816-12A6-984F5311E658}"/>
              </a:ext>
            </a:extLst>
          </p:cNvPr>
          <p:cNvSpPr/>
          <p:nvPr/>
        </p:nvSpPr>
        <p:spPr>
          <a:xfrm>
            <a:off x="8106700" y="911941"/>
            <a:ext cx="1012719" cy="349046"/>
          </a:xfrm>
          <a:prstGeom prst="wedgeRectCallout">
            <a:avLst>
              <a:gd name="adj1" fmla="val 35158"/>
              <a:gd name="adj2" fmla="val -199487"/>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Run this file</a:t>
            </a:r>
          </a:p>
        </p:txBody>
      </p:sp>
    </p:spTree>
    <p:extLst>
      <p:ext uri="{BB962C8B-B14F-4D97-AF65-F5344CB8AC3E}">
        <p14:creationId xmlns:p14="http://schemas.microsoft.com/office/powerpoint/2010/main" val="1143765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829D9-C0E5-A343-51B1-BD20DFA0251F}"/>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729FC747-7A24-9AB4-D095-77EABC737592}"/>
              </a:ext>
            </a:extLst>
          </p:cNvPr>
          <p:cNvSpPr txBox="1"/>
          <p:nvPr/>
        </p:nvSpPr>
        <p:spPr>
          <a:xfrm>
            <a:off x="2930013" y="2659559"/>
            <a:ext cx="5476568" cy="769441"/>
          </a:xfrm>
          <a:prstGeom prst="rect">
            <a:avLst/>
          </a:prstGeom>
          <a:noFill/>
        </p:spPr>
        <p:txBody>
          <a:bodyPr wrap="square" rtlCol="0">
            <a:spAutoFit/>
          </a:bodyPr>
          <a:lstStyle/>
          <a:p>
            <a:r>
              <a:rPr lang="en-IN" sz="4400" dirty="0"/>
              <a:t>Troubleshooting Guide</a:t>
            </a:r>
          </a:p>
        </p:txBody>
      </p:sp>
    </p:spTree>
    <p:extLst>
      <p:ext uri="{BB962C8B-B14F-4D97-AF65-F5344CB8AC3E}">
        <p14:creationId xmlns:p14="http://schemas.microsoft.com/office/powerpoint/2010/main" val="3111038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A7D56-5579-2948-1797-39EF8DBABD3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F6A4B0F-C762-1502-6618-D9F83E6C2151}"/>
              </a:ext>
            </a:extLst>
          </p:cNvPr>
          <p:cNvPicPr>
            <a:picLocks noChangeAspect="1"/>
          </p:cNvPicPr>
          <p:nvPr/>
        </p:nvPicPr>
        <p:blipFill>
          <a:blip r:embed="rId2"/>
          <a:stretch>
            <a:fillRect/>
          </a:stretch>
        </p:blipFill>
        <p:spPr>
          <a:xfrm>
            <a:off x="318782" y="0"/>
            <a:ext cx="11554436" cy="6858000"/>
          </a:xfrm>
          <a:prstGeom prst="rect">
            <a:avLst/>
          </a:prstGeom>
        </p:spPr>
      </p:pic>
      <p:sp>
        <p:nvSpPr>
          <p:cNvPr id="5" name="Speech Bubble: Rectangle 4">
            <a:extLst>
              <a:ext uri="{FF2B5EF4-FFF2-40B4-BE49-F238E27FC236}">
                <a16:creationId xmlns:a16="http://schemas.microsoft.com/office/drawing/2014/main" id="{0DED4D84-71E1-5B72-FC32-578F01817E13}"/>
              </a:ext>
            </a:extLst>
          </p:cNvPr>
          <p:cNvSpPr/>
          <p:nvPr/>
        </p:nvSpPr>
        <p:spPr>
          <a:xfrm>
            <a:off x="727588" y="2153264"/>
            <a:ext cx="8947354" cy="1641987"/>
          </a:xfrm>
          <a:prstGeom prst="wedgeRectCallout">
            <a:avLst>
              <a:gd name="adj1" fmla="val 19542"/>
              <a:gd name="adj2" fmla="val 122275"/>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This happens when the </a:t>
            </a:r>
            <a:r>
              <a:rPr lang="en-US" dirty="0" err="1"/>
              <a:t>conda</a:t>
            </a:r>
            <a:r>
              <a:rPr lang="en-US" dirty="0"/>
              <a:t> executable is not available in your system’s PATH, or </a:t>
            </a:r>
            <a:r>
              <a:rPr lang="en-US" dirty="0" err="1"/>
              <a:t>conda</a:t>
            </a:r>
            <a:r>
              <a:rPr lang="en-US" dirty="0"/>
              <a:t> isn't installed at all. "</a:t>
            </a:r>
            <a:r>
              <a:rPr lang="en-US" dirty="0" err="1"/>
              <a:t>conda</a:t>
            </a:r>
            <a:r>
              <a:rPr lang="en-US" dirty="0"/>
              <a:t> activate base" is a command that tells your system to use the specific Python interpreter and package set that belongs to the "base" Conda environment. The "base" environment is the default root environment created when you install Anaconda or </a:t>
            </a:r>
            <a:r>
              <a:rPr lang="en-US" dirty="0" err="1"/>
              <a:t>Miniconda</a:t>
            </a:r>
            <a:r>
              <a:rPr lang="en-US" dirty="0"/>
              <a:t>. It includes its own Python interpreter and installed libraries. Set the path.</a:t>
            </a:r>
            <a:endParaRPr lang="en-IN" sz="1200" dirty="0"/>
          </a:p>
        </p:txBody>
      </p:sp>
      <p:sp>
        <p:nvSpPr>
          <p:cNvPr id="7" name="Speech Bubble: Rectangle 6">
            <a:extLst>
              <a:ext uri="{FF2B5EF4-FFF2-40B4-BE49-F238E27FC236}">
                <a16:creationId xmlns:a16="http://schemas.microsoft.com/office/drawing/2014/main" id="{711C69C5-4122-24EC-5131-B477167A3D19}"/>
              </a:ext>
            </a:extLst>
          </p:cNvPr>
          <p:cNvSpPr/>
          <p:nvPr/>
        </p:nvSpPr>
        <p:spPr>
          <a:xfrm>
            <a:off x="8349207" y="742335"/>
            <a:ext cx="843954" cy="334297"/>
          </a:xfrm>
          <a:prstGeom prst="wedgeRectCallout">
            <a:avLst>
              <a:gd name="adj1" fmla="val 19847"/>
              <a:gd name="adj2" fmla="val -138065"/>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Click here</a:t>
            </a:r>
          </a:p>
        </p:txBody>
      </p:sp>
    </p:spTree>
    <p:extLst>
      <p:ext uri="{BB962C8B-B14F-4D97-AF65-F5344CB8AC3E}">
        <p14:creationId xmlns:p14="http://schemas.microsoft.com/office/powerpoint/2010/main" val="3807972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8147B-D8D4-DE53-D29D-64CD3E13FE09}"/>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5A8A534C-BFBA-7D97-3CDB-DB366267663C}"/>
              </a:ext>
            </a:extLst>
          </p:cNvPr>
          <p:cNvPicPr>
            <a:picLocks noChangeAspect="1"/>
          </p:cNvPicPr>
          <p:nvPr/>
        </p:nvPicPr>
        <p:blipFill>
          <a:blip r:embed="rId2"/>
          <a:stretch>
            <a:fillRect/>
          </a:stretch>
        </p:blipFill>
        <p:spPr>
          <a:xfrm>
            <a:off x="297267" y="0"/>
            <a:ext cx="11597465" cy="6858000"/>
          </a:xfrm>
          <a:prstGeom prst="rect">
            <a:avLst/>
          </a:prstGeom>
        </p:spPr>
      </p:pic>
      <p:sp>
        <p:nvSpPr>
          <p:cNvPr id="6" name="Speech Bubble: Rectangle 5">
            <a:extLst>
              <a:ext uri="{FF2B5EF4-FFF2-40B4-BE49-F238E27FC236}">
                <a16:creationId xmlns:a16="http://schemas.microsoft.com/office/drawing/2014/main" id="{E6516565-BE1A-1392-54DF-969AD222CDDD}"/>
              </a:ext>
            </a:extLst>
          </p:cNvPr>
          <p:cNvSpPr/>
          <p:nvPr/>
        </p:nvSpPr>
        <p:spPr>
          <a:xfrm>
            <a:off x="2861188" y="4601496"/>
            <a:ext cx="2074606" cy="361336"/>
          </a:xfrm>
          <a:prstGeom prst="wedgeRectCallout">
            <a:avLst>
              <a:gd name="adj1" fmla="val -23081"/>
              <a:gd name="adj2" fmla="val 195421"/>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t>Complete step 7 in this slide. </a:t>
            </a:r>
            <a:endParaRPr lang="en-IN" sz="1200" dirty="0"/>
          </a:p>
        </p:txBody>
      </p:sp>
      <p:sp>
        <p:nvSpPr>
          <p:cNvPr id="5" name="Speech Bubble: Rectangle 4">
            <a:extLst>
              <a:ext uri="{FF2B5EF4-FFF2-40B4-BE49-F238E27FC236}">
                <a16:creationId xmlns:a16="http://schemas.microsoft.com/office/drawing/2014/main" id="{E66EC1D7-EEA2-2A13-1A51-2CF32C2784AA}"/>
              </a:ext>
            </a:extLst>
          </p:cNvPr>
          <p:cNvSpPr/>
          <p:nvPr/>
        </p:nvSpPr>
        <p:spPr>
          <a:xfrm>
            <a:off x="8126363" y="902109"/>
            <a:ext cx="1283107" cy="349046"/>
          </a:xfrm>
          <a:prstGeom prst="wedgeRectCallout">
            <a:avLst>
              <a:gd name="adj1" fmla="val 11403"/>
              <a:gd name="adj2" fmla="val -179769"/>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Run this file again</a:t>
            </a:r>
          </a:p>
        </p:txBody>
      </p:sp>
    </p:spTree>
    <p:extLst>
      <p:ext uri="{BB962C8B-B14F-4D97-AF65-F5344CB8AC3E}">
        <p14:creationId xmlns:p14="http://schemas.microsoft.com/office/powerpoint/2010/main" val="3254494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C9916-3645-3AA5-F37A-49D95DFEB5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71C6C8-6039-B671-56E2-4E513ED7360C}"/>
              </a:ext>
            </a:extLst>
          </p:cNvPr>
          <p:cNvSpPr>
            <a:spLocks noGrp="1"/>
          </p:cNvSpPr>
          <p:nvPr>
            <p:ph type="title"/>
          </p:nvPr>
        </p:nvSpPr>
        <p:spPr>
          <a:xfrm>
            <a:off x="983226" y="365125"/>
            <a:ext cx="10370574" cy="795081"/>
          </a:xfrm>
        </p:spPr>
        <p:txBody>
          <a:bodyPr/>
          <a:lstStyle/>
          <a:p>
            <a:r>
              <a:rPr lang="en-IN" dirty="0"/>
              <a:t>Download Miniconda</a:t>
            </a:r>
          </a:p>
        </p:txBody>
      </p:sp>
      <p:pic>
        <p:nvPicPr>
          <p:cNvPr id="4" name="Picture 3">
            <a:extLst>
              <a:ext uri="{FF2B5EF4-FFF2-40B4-BE49-F238E27FC236}">
                <a16:creationId xmlns:a16="http://schemas.microsoft.com/office/drawing/2014/main" id="{74DCD84B-7F2B-CE35-4F05-FA736CEF7D32}"/>
              </a:ext>
            </a:extLst>
          </p:cNvPr>
          <p:cNvPicPr>
            <a:picLocks noChangeAspect="1"/>
          </p:cNvPicPr>
          <p:nvPr/>
        </p:nvPicPr>
        <p:blipFill>
          <a:blip r:embed="rId2"/>
          <a:stretch>
            <a:fillRect/>
          </a:stretch>
        </p:blipFill>
        <p:spPr>
          <a:xfrm>
            <a:off x="1171843" y="1160206"/>
            <a:ext cx="9848313" cy="4680386"/>
          </a:xfrm>
          <a:prstGeom prst="rect">
            <a:avLst/>
          </a:prstGeom>
          <a:ln>
            <a:solidFill>
              <a:schemeClr val="accent1">
                <a:lumMod val="50000"/>
              </a:schemeClr>
            </a:solidFill>
          </a:ln>
        </p:spPr>
      </p:pic>
      <p:sp>
        <p:nvSpPr>
          <p:cNvPr id="6" name="Speech Bubble: Rectangle 5">
            <a:extLst>
              <a:ext uri="{FF2B5EF4-FFF2-40B4-BE49-F238E27FC236}">
                <a16:creationId xmlns:a16="http://schemas.microsoft.com/office/drawing/2014/main" id="{654A99B9-580D-5996-5A4B-02935A1052A2}"/>
              </a:ext>
            </a:extLst>
          </p:cNvPr>
          <p:cNvSpPr/>
          <p:nvPr/>
        </p:nvSpPr>
        <p:spPr>
          <a:xfrm>
            <a:off x="5879690" y="5191431"/>
            <a:ext cx="865238" cy="398207"/>
          </a:xfrm>
          <a:prstGeom prst="wedgeRectCallout">
            <a:avLst>
              <a:gd name="adj1" fmla="val 81177"/>
              <a:gd name="adj2" fmla="val 41607"/>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Click Here.</a:t>
            </a:r>
          </a:p>
        </p:txBody>
      </p:sp>
    </p:spTree>
    <p:extLst>
      <p:ext uri="{BB962C8B-B14F-4D97-AF65-F5344CB8AC3E}">
        <p14:creationId xmlns:p14="http://schemas.microsoft.com/office/powerpoint/2010/main" val="918732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D9427-DDE4-CECE-F965-4C731A6749B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A66C2E9-DA03-04B6-3188-E303C4F05B28}"/>
              </a:ext>
            </a:extLst>
          </p:cNvPr>
          <p:cNvPicPr>
            <a:picLocks noChangeAspect="1"/>
          </p:cNvPicPr>
          <p:nvPr/>
        </p:nvPicPr>
        <p:blipFill>
          <a:blip r:embed="rId2"/>
          <a:stretch>
            <a:fillRect/>
          </a:stretch>
        </p:blipFill>
        <p:spPr>
          <a:xfrm>
            <a:off x="1989413" y="0"/>
            <a:ext cx="8213174" cy="6858000"/>
          </a:xfrm>
          <a:prstGeom prst="rect">
            <a:avLst/>
          </a:prstGeom>
        </p:spPr>
      </p:pic>
      <p:sp>
        <p:nvSpPr>
          <p:cNvPr id="6" name="Speech Bubble: Rectangle 5">
            <a:extLst>
              <a:ext uri="{FF2B5EF4-FFF2-40B4-BE49-F238E27FC236}">
                <a16:creationId xmlns:a16="http://schemas.microsoft.com/office/drawing/2014/main" id="{C2A554DF-9E10-2C75-275C-6FCBA8AAE9D8}"/>
              </a:ext>
            </a:extLst>
          </p:cNvPr>
          <p:cNvSpPr/>
          <p:nvPr/>
        </p:nvSpPr>
        <p:spPr>
          <a:xfrm>
            <a:off x="1256909" y="535857"/>
            <a:ext cx="1465007" cy="816078"/>
          </a:xfrm>
          <a:prstGeom prst="wedgeRectCallout">
            <a:avLst>
              <a:gd name="adj1" fmla="val 73937"/>
              <a:gd name="adj2" fmla="val -47952"/>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Search for Anaconda Prompt in your Windows or MAC machine</a:t>
            </a:r>
          </a:p>
        </p:txBody>
      </p:sp>
      <p:sp>
        <p:nvSpPr>
          <p:cNvPr id="9" name="Speech Bubble: Rectangle 8">
            <a:extLst>
              <a:ext uri="{FF2B5EF4-FFF2-40B4-BE49-F238E27FC236}">
                <a16:creationId xmlns:a16="http://schemas.microsoft.com/office/drawing/2014/main" id="{F211D9F9-D833-453C-294E-3ADCF089A88A}"/>
              </a:ext>
            </a:extLst>
          </p:cNvPr>
          <p:cNvSpPr/>
          <p:nvPr/>
        </p:nvSpPr>
        <p:spPr>
          <a:xfrm>
            <a:off x="9470083" y="5968180"/>
            <a:ext cx="2082820" cy="334297"/>
          </a:xfrm>
          <a:prstGeom prst="wedgeRectCallout">
            <a:avLst>
              <a:gd name="adj1" fmla="val -36801"/>
              <a:gd name="adj2" fmla="val 144288"/>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Pin it to the taskbar &amp; open it</a:t>
            </a:r>
          </a:p>
        </p:txBody>
      </p:sp>
    </p:spTree>
    <p:extLst>
      <p:ext uri="{BB962C8B-B14F-4D97-AF65-F5344CB8AC3E}">
        <p14:creationId xmlns:p14="http://schemas.microsoft.com/office/powerpoint/2010/main" val="2165516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497849-1B31-E35F-6163-744E1A1419CE}"/>
              </a:ext>
            </a:extLst>
          </p:cNvPr>
          <p:cNvPicPr>
            <a:picLocks noChangeAspect="1"/>
          </p:cNvPicPr>
          <p:nvPr/>
        </p:nvPicPr>
        <p:blipFill>
          <a:blip r:embed="rId2"/>
          <a:stretch>
            <a:fillRect/>
          </a:stretch>
        </p:blipFill>
        <p:spPr>
          <a:xfrm>
            <a:off x="321358" y="521554"/>
            <a:ext cx="7164988" cy="5814891"/>
          </a:xfrm>
          <a:prstGeom prst="rect">
            <a:avLst/>
          </a:prstGeom>
          <a:ln>
            <a:solidFill>
              <a:srgbClr val="0070C0"/>
            </a:solidFill>
          </a:ln>
        </p:spPr>
      </p:pic>
      <p:pic>
        <p:nvPicPr>
          <p:cNvPr id="7" name="Picture 6">
            <a:extLst>
              <a:ext uri="{FF2B5EF4-FFF2-40B4-BE49-F238E27FC236}">
                <a16:creationId xmlns:a16="http://schemas.microsoft.com/office/drawing/2014/main" id="{814056E8-E68B-F675-34A1-DCA0BF370615}"/>
              </a:ext>
            </a:extLst>
          </p:cNvPr>
          <p:cNvPicPr>
            <a:picLocks noChangeAspect="1"/>
          </p:cNvPicPr>
          <p:nvPr/>
        </p:nvPicPr>
        <p:blipFill>
          <a:blip r:embed="rId3"/>
          <a:stretch>
            <a:fillRect/>
          </a:stretch>
        </p:blipFill>
        <p:spPr>
          <a:xfrm>
            <a:off x="7709761" y="1047571"/>
            <a:ext cx="4160881" cy="4381880"/>
          </a:xfrm>
          <a:prstGeom prst="rect">
            <a:avLst/>
          </a:prstGeom>
          <a:ln>
            <a:solidFill>
              <a:schemeClr val="accent1">
                <a:lumMod val="50000"/>
              </a:schemeClr>
            </a:solidFill>
          </a:ln>
        </p:spPr>
      </p:pic>
      <p:sp>
        <p:nvSpPr>
          <p:cNvPr id="8" name="Speech Bubble: Rectangle 7">
            <a:extLst>
              <a:ext uri="{FF2B5EF4-FFF2-40B4-BE49-F238E27FC236}">
                <a16:creationId xmlns:a16="http://schemas.microsoft.com/office/drawing/2014/main" id="{B0D2EBE5-87A7-1A19-651F-405EB16C4441}"/>
              </a:ext>
            </a:extLst>
          </p:cNvPr>
          <p:cNvSpPr/>
          <p:nvPr/>
        </p:nvSpPr>
        <p:spPr>
          <a:xfrm>
            <a:off x="7985411" y="4454012"/>
            <a:ext cx="2082820" cy="334297"/>
          </a:xfrm>
          <a:prstGeom prst="wedgeRectCallout">
            <a:avLst>
              <a:gd name="adj1" fmla="val 63748"/>
              <a:gd name="adj2" fmla="val 20758"/>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Pin it to the taskbar &amp; open it</a:t>
            </a:r>
          </a:p>
        </p:txBody>
      </p:sp>
    </p:spTree>
    <p:extLst>
      <p:ext uri="{BB962C8B-B14F-4D97-AF65-F5344CB8AC3E}">
        <p14:creationId xmlns:p14="http://schemas.microsoft.com/office/powerpoint/2010/main" val="3798088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992CE-2E9F-4C09-0714-94D81A3699D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9981AF6-28EC-F7D9-D5B2-77021B2E4D7F}"/>
              </a:ext>
            </a:extLst>
          </p:cNvPr>
          <p:cNvPicPr>
            <a:picLocks noChangeAspect="1"/>
          </p:cNvPicPr>
          <p:nvPr/>
        </p:nvPicPr>
        <p:blipFill>
          <a:blip r:embed="rId2"/>
          <a:stretch>
            <a:fillRect/>
          </a:stretch>
        </p:blipFill>
        <p:spPr>
          <a:xfrm>
            <a:off x="-68333" y="0"/>
            <a:ext cx="6223327" cy="6858000"/>
          </a:xfrm>
          <a:prstGeom prst="rect">
            <a:avLst/>
          </a:prstGeom>
        </p:spPr>
      </p:pic>
      <p:sp>
        <p:nvSpPr>
          <p:cNvPr id="4" name="Rectangle 3">
            <a:extLst>
              <a:ext uri="{FF2B5EF4-FFF2-40B4-BE49-F238E27FC236}">
                <a16:creationId xmlns:a16="http://schemas.microsoft.com/office/drawing/2014/main" id="{0D10720A-B683-2AEA-AC47-8B1DC299170A}"/>
              </a:ext>
            </a:extLst>
          </p:cNvPr>
          <p:cNvSpPr/>
          <p:nvPr/>
        </p:nvSpPr>
        <p:spPr>
          <a:xfrm>
            <a:off x="4070555" y="5692877"/>
            <a:ext cx="884903" cy="32446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B67A8BD1-3761-88E4-F0E1-E1325B98A6DF}"/>
              </a:ext>
            </a:extLst>
          </p:cNvPr>
          <p:cNvPicPr>
            <a:picLocks noChangeAspect="1"/>
          </p:cNvPicPr>
          <p:nvPr/>
        </p:nvPicPr>
        <p:blipFill>
          <a:blip r:embed="rId3"/>
          <a:stretch>
            <a:fillRect/>
          </a:stretch>
        </p:blipFill>
        <p:spPr>
          <a:xfrm>
            <a:off x="6154994" y="0"/>
            <a:ext cx="6287985" cy="6858000"/>
          </a:xfrm>
          <a:prstGeom prst="rect">
            <a:avLst/>
          </a:prstGeom>
        </p:spPr>
      </p:pic>
      <p:sp>
        <p:nvSpPr>
          <p:cNvPr id="9" name="Rectangle 8">
            <a:extLst>
              <a:ext uri="{FF2B5EF4-FFF2-40B4-BE49-F238E27FC236}">
                <a16:creationId xmlns:a16="http://schemas.microsoft.com/office/drawing/2014/main" id="{A9E25295-62A1-CFCD-AF73-31A2D4E90275}"/>
              </a:ext>
            </a:extLst>
          </p:cNvPr>
          <p:cNvSpPr/>
          <p:nvPr/>
        </p:nvSpPr>
        <p:spPr>
          <a:xfrm>
            <a:off x="10908911" y="1027456"/>
            <a:ext cx="884903" cy="32446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E0F93CF5-675F-0A6D-85EA-87E80B0EFD1A}"/>
              </a:ext>
            </a:extLst>
          </p:cNvPr>
          <p:cNvCxnSpPr/>
          <p:nvPr/>
        </p:nvCxnSpPr>
        <p:spPr>
          <a:xfrm flipH="1">
            <a:off x="10186219" y="1351921"/>
            <a:ext cx="722692" cy="93899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C7FC2C9-8B1E-2E7E-E29B-E1541D53DE5E}"/>
              </a:ext>
            </a:extLst>
          </p:cNvPr>
          <p:cNvCxnSpPr/>
          <p:nvPr/>
        </p:nvCxnSpPr>
        <p:spPr>
          <a:xfrm>
            <a:off x="7551174" y="2526890"/>
            <a:ext cx="0" cy="48178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Speech Bubble: Rectangle with Corners Rounded 13">
            <a:extLst>
              <a:ext uri="{FF2B5EF4-FFF2-40B4-BE49-F238E27FC236}">
                <a16:creationId xmlns:a16="http://schemas.microsoft.com/office/drawing/2014/main" id="{646C3215-E059-172B-56CE-B75ECB72A400}"/>
              </a:ext>
            </a:extLst>
          </p:cNvPr>
          <p:cNvSpPr/>
          <p:nvPr/>
        </p:nvSpPr>
        <p:spPr>
          <a:xfrm>
            <a:off x="6813754" y="2767780"/>
            <a:ext cx="3077493" cy="383458"/>
          </a:xfrm>
          <a:prstGeom prst="wedgeRoundRectCallout">
            <a:avLst>
              <a:gd name="adj1" fmla="val -24480"/>
              <a:gd name="adj2" fmla="val -111112"/>
              <a:gd name="adj3" fmla="val 16667"/>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Replace this with your username.</a:t>
            </a:r>
          </a:p>
        </p:txBody>
      </p:sp>
    </p:spTree>
    <p:extLst>
      <p:ext uri="{BB962C8B-B14F-4D97-AF65-F5344CB8AC3E}">
        <p14:creationId xmlns:p14="http://schemas.microsoft.com/office/powerpoint/2010/main" val="3245640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A4C70-F328-CC13-575E-1DD05AF2A91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E2E8EA7-D897-1220-9C87-8AC350341FCE}"/>
              </a:ext>
            </a:extLst>
          </p:cNvPr>
          <p:cNvPicPr>
            <a:picLocks noChangeAspect="1"/>
          </p:cNvPicPr>
          <p:nvPr/>
        </p:nvPicPr>
        <p:blipFill>
          <a:blip r:embed="rId2"/>
          <a:stretch>
            <a:fillRect/>
          </a:stretch>
        </p:blipFill>
        <p:spPr>
          <a:xfrm>
            <a:off x="680069" y="0"/>
            <a:ext cx="10831862" cy="6858000"/>
          </a:xfrm>
          <a:prstGeom prst="rect">
            <a:avLst/>
          </a:prstGeom>
        </p:spPr>
      </p:pic>
      <p:sp>
        <p:nvSpPr>
          <p:cNvPr id="6" name="Speech Bubble: Rectangle 5">
            <a:extLst>
              <a:ext uri="{FF2B5EF4-FFF2-40B4-BE49-F238E27FC236}">
                <a16:creationId xmlns:a16="http://schemas.microsoft.com/office/drawing/2014/main" id="{FE248D6C-9FFA-F6B7-3BDB-789518D391A6}"/>
              </a:ext>
            </a:extLst>
          </p:cNvPr>
          <p:cNvSpPr/>
          <p:nvPr/>
        </p:nvSpPr>
        <p:spPr>
          <a:xfrm>
            <a:off x="1730476" y="2777613"/>
            <a:ext cx="4119717" cy="816078"/>
          </a:xfrm>
          <a:prstGeom prst="wedgeRectCallout">
            <a:avLst>
              <a:gd name="adj1" fmla="val -22087"/>
              <a:gd name="adj2" fmla="val -85302"/>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err="1"/>
              <a:t>initialise</a:t>
            </a:r>
            <a:r>
              <a:rPr lang="en-US" sz="1200" dirty="0"/>
              <a:t> </a:t>
            </a:r>
            <a:r>
              <a:rPr lang="en-US" sz="1200" dirty="0" err="1"/>
              <a:t>conda</a:t>
            </a:r>
            <a:r>
              <a:rPr lang="en-US" sz="1200" dirty="0"/>
              <a:t> in your shell environment before using the </a:t>
            </a:r>
            <a:r>
              <a:rPr lang="en-US" sz="1200" dirty="0" err="1"/>
              <a:t>conda</a:t>
            </a:r>
            <a:r>
              <a:rPr lang="en-US" sz="1200" dirty="0"/>
              <a:t> activate command from VS Code editor. This ensures the shell is configured correctly to use </a:t>
            </a:r>
            <a:r>
              <a:rPr lang="en-US" sz="1200" dirty="0" err="1"/>
              <a:t>conda</a:t>
            </a:r>
            <a:r>
              <a:rPr lang="en-US" sz="1200" dirty="0"/>
              <a:t> environments.</a:t>
            </a:r>
            <a:r>
              <a:rPr lang="en-IN" sz="1200" dirty="0"/>
              <a:t>.</a:t>
            </a:r>
          </a:p>
        </p:txBody>
      </p:sp>
      <p:sp>
        <p:nvSpPr>
          <p:cNvPr id="5" name="Speech Bubble: Rectangle 4">
            <a:extLst>
              <a:ext uri="{FF2B5EF4-FFF2-40B4-BE49-F238E27FC236}">
                <a16:creationId xmlns:a16="http://schemas.microsoft.com/office/drawing/2014/main" id="{4595B22A-3753-F868-AE65-E03FAE6755F5}"/>
              </a:ext>
            </a:extLst>
          </p:cNvPr>
          <p:cNvSpPr/>
          <p:nvPr/>
        </p:nvSpPr>
        <p:spPr>
          <a:xfrm>
            <a:off x="8396748" y="5778909"/>
            <a:ext cx="2939846" cy="349046"/>
          </a:xfrm>
          <a:prstGeom prst="wedgeRectCallout">
            <a:avLst>
              <a:gd name="adj1" fmla="val -27718"/>
              <a:gd name="adj2" fmla="val 177977"/>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1. Click here to open Anaconda prompt</a:t>
            </a:r>
          </a:p>
        </p:txBody>
      </p:sp>
    </p:spTree>
    <p:extLst>
      <p:ext uri="{BB962C8B-B14F-4D97-AF65-F5344CB8AC3E}">
        <p14:creationId xmlns:p14="http://schemas.microsoft.com/office/powerpoint/2010/main" val="739191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34BD9-1B5C-3640-D1EB-5831A6A7C38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A6163BB-7B72-E218-ADDE-C5D08830F4DD}"/>
              </a:ext>
            </a:extLst>
          </p:cNvPr>
          <p:cNvPicPr>
            <a:picLocks noChangeAspect="1"/>
          </p:cNvPicPr>
          <p:nvPr/>
        </p:nvPicPr>
        <p:blipFill>
          <a:blip r:embed="rId2"/>
          <a:stretch>
            <a:fillRect/>
          </a:stretch>
        </p:blipFill>
        <p:spPr>
          <a:xfrm>
            <a:off x="567013" y="0"/>
            <a:ext cx="11057974" cy="6858000"/>
          </a:xfrm>
          <a:prstGeom prst="rect">
            <a:avLst/>
          </a:prstGeom>
        </p:spPr>
      </p:pic>
      <p:sp>
        <p:nvSpPr>
          <p:cNvPr id="6" name="Speech Bubble: Rectangle 5">
            <a:extLst>
              <a:ext uri="{FF2B5EF4-FFF2-40B4-BE49-F238E27FC236}">
                <a16:creationId xmlns:a16="http://schemas.microsoft.com/office/drawing/2014/main" id="{56F57730-F4FB-79AF-C87D-99E600C467A0}"/>
              </a:ext>
            </a:extLst>
          </p:cNvPr>
          <p:cNvSpPr/>
          <p:nvPr/>
        </p:nvSpPr>
        <p:spPr>
          <a:xfrm>
            <a:off x="7079224" y="2612922"/>
            <a:ext cx="4119717" cy="816078"/>
          </a:xfrm>
          <a:prstGeom prst="wedgeRectCallout">
            <a:avLst>
              <a:gd name="adj1" fmla="val -21371"/>
              <a:gd name="adj2" fmla="val -33495"/>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dirty="0"/>
              <a:t>Now restart your shell, VS Code, or run the Python file again.</a:t>
            </a:r>
          </a:p>
        </p:txBody>
      </p:sp>
    </p:spTree>
    <p:extLst>
      <p:ext uri="{BB962C8B-B14F-4D97-AF65-F5344CB8AC3E}">
        <p14:creationId xmlns:p14="http://schemas.microsoft.com/office/powerpoint/2010/main" val="168287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6CA69-E95C-7018-E988-D5BC38778FE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4DA39CF-9D8D-9A20-B08F-170237A8E5AC}"/>
              </a:ext>
            </a:extLst>
          </p:cNvPr>
          <p:cNvSpPr>
            <a:spLocks noGrp="1"/>
          </p:cNvSpPr>
          <p:nvPr>
            <p:ph type="ctrTitle"/>
          </p:nvPr>
        </p:nvSpPr>
        <p:spPr/>
        <p:txBody>
          <a:bodyPr/>
          <a:lstStyle/>
          <a:p>
            <a:endParaRPr lang="en-IN"/>
          </a:p>
        </p:txBody>
      </p:sp>
      <p:pic>
        <p:nvPicPr>
          <p:cNvPr id="6" name="Picture 5">
            <a:extLst>
              <a:ext uri="{FF2B5EF4-FFF2-40B4-BE49-F238E27FC236}">
                <a16:creationId xmlns:a16="http://schemas.microsoft.com/office/drawing/2014/main" id="{35DA1EA1-BA72-C638-9124-65EBE9082FDD}"/>
              </a:ext>
            </a:extLst>
          </p:cNvPr>
          <p:cNvPicPr>
            <a:picLocks noChangeAspect="1"/>
          </p:cNvPicPr>
          <p:nvPr/>
        </p:nvPicPr>
        <p:blipFill>
          <a:blip r:embed="rId2"/>
          <a:stretch>
            <a:fillRect/>
          </a:stretch>
        </p:blipFill>
        <p:spPr>
          <a:xfrm>
            <a:off x="924232" y="1122363"/>
            <a:ext cx="10500853" cy="5139424"/>
          </a:xfrm>
          <a:prstGeom prst="rect">
            <a:avLst/>
          </a:prstGeom>
          <a:ln>
            <a:solidFill>
              <a:srgbClr val="0070C0"/>
            </a:solidFill>
          </a:ln>
        </p:spPr>
      </p:pic>
      <p:sp>
        <p:nvSpPr>
          <p:cNvPr id="7" name="TextBox 6">
            <a:extLst>
              <a:ext uri="{FF2B5EF4-FFF2-40B4-BE49-F238E27FC236}">
                <a16:creationId xmlns:a16="http://schemas.microsoft.com/office/drawing/2014/main" id="{96FCDC30-685A-44E0-1A22-EEB037689725}"/>
              </a:ext>
            </a:extLst>
          </p:cNvPr>
          <p:cNvSpPr txBox="1"/>
          <p:nvPr/>
        </p:nvSpPr>
        <p:spPr>
          <a:xfrm>
            <a:off x="714566" y="273047"/>
            <a:ext cx="10710519" cy="646331"/>
          </a:xfrm>
          <a:prstGeom prst="rect">
            <a:avLst/>
          </a:prstGeom>
          <a:noFill/>
        </p:spPr>
        <p:txBody>
          <a:bodyPr wrap="square" rtlCol="0">
            <a:spAutoFit/>
          </a:bodyPr>
          <a:lstStyle/>
          <a:p>
            <a:r>
              <a:rPr lang="en-IN" sz="3600" dirty="0"/>
              <a:t> 1. Go to https://code.visualstudio.com/ </a:t>
            </a:r>
          </a:p>
        </p:txBody>
      </p:sp>
      <p:sp>
        <p:nvSpPr>
          <p:cNvPr id="2" name="Speech Bubble: Rectangle 1">
            <a:extLst>
              <a:ext uri="{FF2B5EF4-FFF2-40B4-BE49-F238E27FC236}">
                <a16:creationId xmlns:a16="http://schemas.microsoft.com/office/drawing/2014/main" id="{E9BDDF94-EA20-F529-E6CD-1FA6486C1425}"/>
              </a:ext>
            </a:extLst>
          </p:cNvPr>
          <p:cNvSpPr/>
          <p:nvPr/>
        </p:nvSpPr>
        <p:spPr>
          <a:xfrm>
            <a:off x="2969341" y="3712948"/>
            <a:ext cx="1654210" cy="269117"/>
          </a:xfrm>
          <a:prstGeom prst="wedgeRectCallout">
            <a:avLst>
              <a:gd name="adj1" fmla="val 79175"/>
              <a:gd name="adj2" fmla="val -14979"/>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Click here to download</a:t>
            </a:r>
          </a:p>
        </p:txBody>
      </p:sp>
    </p:spTree>
    <p:extLst>
      <p:ext uri="{BB962C8B-B14F-4D97-AF65-F5344CB8AC3E}">
        <p14:creationId xmlns:p14="http://schemas.microsoft.com/office/powerpoint/2010/main" val="23476866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1011</TotalTime>
  <Words>512</Words>
  <Application>Microsoft Office PowerPoint</Application>
  <PresentationFormat>Widescreen</PresentationFormat>
  <Paragraphs>45</Paragraphs>
  <Slides>28</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Agenda  Install VS Studio  Install Anaconda Interlink VS Code with Anaconda env</vt:lpstr>
      <vt:lpstr>PowerPoint Presentation</vt:lpstr>
      <vt:lpstr>Download Miniconda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Vardhan Kale</dc:creator>
  <cp:lastModifiedBy>Vardhan Kale</cp:lastModifiedBy>
  <cp:revision>67</cp:revision>
  <dcterms:created xsi:type="dcterms:W3CDTF">2025-08-23T13:49:40Z</dcterms:created>
  <dcterms:modified xsi:type="dcterms:W3CDTF">2025-08-24T06:48:44Z</dcterms:modified>
</cp:coreProperties>
</file>